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5" r:id="rId3"/>
    <p:sldId id="257" r:id="rId4"/>
    <p:sldId id="258" r:id="rId5"/>
    <p:sldId id="259" r:id="rId6"/>
    <p:sldId id="267" r:id="rId7"/>
    <p:sldId id="268" r:id="rId8"/>
    <p:sldId id="260" r:id="rId9"/>
    <p:sldId id="261" r:id="rId10"/>
    <p:sldId id="262" r:id="rId11"/>
    <p:sldId id="270" r:id="rId12"/>
    <p:sldId id="271" r:id="rId13"/>
    <p:sldId id="27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EBA6FA-B305-4838-A1C1-7DFE9889C01B}" v="30" dt="2020-12-18T03:19:34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" userId="457c01cadaecf5c4" providerId="LiveId" clId="{BEEBA6FA-B305-4838-A1C1-7DFE9889C01B}"/>
    <pc:docChg chg="custSel addSld modSld sldOrd">
      <pc:chgData name="henry" userId="457c01cadaecf5c4" providerId="LiveId" clId="{BEEBA6FA-B305-4838-A1C1-7DFE9889C01B}" dt="2020-12-18T04:52:46.076" v="119" actId="255"/>
      <pc:docMkLst>
        <pc:docMk/>
      </pc:docMkLst>
      <pc:sldChg chg="modSp">
        <pc:chgData name="henry" userId="457c01cadaecf5c4" providerId="LiveId" clId="{BEEBA6FA-B305-4838-A1C1-7DFE9889C01B}" dt="2020-12-17T15:00:34.399" v="34" actId="313"/>
        <pc:sldMkLst>
          <pc:docMk/>
          <pc:sldMk cId="3832063533" sldId="259"/>
        </pc:sldMkLst>
        <pc:graphicFrameChg chg="mod">
          <ac:chgData name="henry" userId="457c01cadaecf5c4" providerId="LiveId" clId="{BEEBA6FA-B305-4838-A1C1-7DFE9889C01B}" dt="2020-12-17T15:00:34.399" v="34" actId="313"/>
          <ac:graphicFrameMkLst>
            <pc:docMk/>
            <pc:sldMk cId="3832063533" sldId="259"/>
            <ac:graphicFrameMk id="5" creationId="{98DB06CC-8284-4D0A-9EAE-7AD8A737E206}"/>
          </ac:graphicFrameMkLst>
        </pc:graphicFrameChg>
      </pc:sldChg>
      <pc:sldChg chg="modSp mod">
        <pc:chgData name="henry" userId="457c01cadaecf5c4" providerId="LiveId" clId="{BEEBA6FA-B305-4838-A1C1-7DFE9889C01B}" dt="2020-12-18T04:52:46.076" v="119" actId="255"/>
        <pc:sldMkLst>
          <pc:docMk/>
          <pc:sldMk cId="2528546313" sldId="269"/>
        </pc:sldMkLst>
        <pc:spChg chg="mod">
          <ac:chgData name="henry" userId="457c01cadaecf5c4" providerId="LiveId" clId="{BEEBA6FA-B305-4838-A1C1-7DFE9889C01B}" dt="2020-12-18T04:52:46.076" v="119" actId="255"/>
          <ac:spMkLst>
            <pc:docMk/>
            <pc:sldMk cId="2528546313" sldId="269"/>
            <ac:spMk id="3" creationId="{54A31A00-A5C1-41A7-B63E-0C7A3B3E92E4}"/>
          </ac:spMkLst>
        </pc:spChg>
      </pc:sldChg>
      <pc:sldChg chg="addSp delSp modSp add mod ord delAnim modAnim">
        <pc:chgData name="henry" userId="457c01cadaecf5c4" providerId="LiveId" clId="{BEEBA6FA-B305-4838-A1C1-7DFE9889C01B}" dt="2020-12-18T03:15:59.269" v="42" actId="20577"/>
        <pc:sldMkLst>
          <pc:docMk/>
          <pc:sldMk cId="24661070" sldId="270"/>
        </pc:sldMkLst>
        <pc:spChg chg="mod">
          <ac:chgData name="henry" userId="457c01cadaecf5c4" providerId="LiveId" clId="{BEEBA6FA-B305-4838-A1C1-7DFE9889C01B}" dt="2020-12-18T03:15:59.269" v="42" actId="20577"/>
          <ac:spMkLst>
            <pc:docMk/>
            <pc:sldMk cId="24661070" sldId="270"/>
            <ac:spMk id="2" creationId="{6AAE2EC2-1225-43E7-9343-2D1F2326CFEA}"/>
          </ac:spMkLst>
        </pc:spChg>
        <pc:spChg chg="mod">
          <ac:chgData name="henry" userId="457c01cadaecf5c4" providerId="LiveId" clId="{BEEBA6FA-B305-4838-A1C1-7DFE9889C01B}" dt="2020-12-18T03:15:54.987" v="37" actId="20577"/>
          <ac:spMkLst>
            <pc:docMk/>
            <pc:sldMk cId="24661070" sldId="270"/>
            <ac:spMk id="3" creationId="{54A31A00-A5C1-41A7-B63E-0C7A3B3E92E4}"/>
          </ac:spMkLst>
        </pc:spChg>
        <pc:picChg chg="add del mod">
          <ac:chgData name="henry" userId="457c01cadaecf5c4" providerId="LiveId" clId="{BEEBA6FA-B305-4838-A1C1-7DFE9889C01B}" dt="2020-12-18T03:15:50.682" v="36" actId="478"/>
          <ac:picMkLst>
            <pc:docMk/>
            <pc:sldMk cId="24661070" sldId="270"/>
            <ac:picMk id="4" creationId="{A101C0A8-C616-4DB3-AB83-A210F4F8B253}"/>
          </ac:picMkLst>
        </pc:picChg>
        <pc:picChg chg="mod">
          <ac:chgData name="henry" userId="457c01cadaecf5c4" providerId="LiveId" clId="{BEEBA6FA-B305-4838-A1C1-7DFE9889C01B}" dt="2020-12-17T13:39:15.046" v="9" actId="1076"/>
          <ac:picMkLst>
            <pc:docMk/>
            <pc:sldMk cId="24661070" sldId="270"/>
            <ac:picMk id="7" creationId="{516A0105-ABBD-4B5A-9784-61B90DDB1E52}"/>
          </ac:picMkLst>
        </pc:picChg>
      </pc:sldChg>
      <pc:sldChg chg="addSp delSp modSp new mod modAnim">
        <pc:chgData name="henry" userId="457c01cadaecf5c4" providerId="LiveId" clId="{BEEBA6FA-B305-4838-A1C1-7DFE9889C01B}" dt="2020-12-18T03:17:51.464" v="55"/>
        <pc:sldMkLst>
          <pc:docMk/>
          <pc:sldMk cId="3528824607" sldId="271"/>
        </pc:sldMkLst>
        <pc:spChg chg="mod">
          <ac:chgData name="henry" userId="457c01cadaecf5c4" providerId="LiveId" clId="{BEEBA6FA-B305-4838-A1C1-7DFE9889C01B}" dt="2020-12-18T03:16:09.217" v="54" actId="20577"/>
          <ac:spMkLst>
            <pc:docMk/>
            <pc:sldMk cId="3528824607" sldId="271"/>
            <ac:spMk id="2" creationId="{6ECF414F-D4B2-41B4-B63C-D7C698697EE8}"/>
          </ac:spMkLst>
        </pc:spChg>
        <pc:spChg chg="del">
          <ac:chgData name="henry" userId="457c01cadaecf5c4" providerId="LiveId" clId="{BEEBA6FA-B305-4838-A1C1-7DFE9889C01B}" dt="2020-12-18T03:17:51.464" v="55"/>
          <ac:spMkLst>
            <pc:docMk/>
            <pc:sldMk cId="3528824607" sldId="271"/>
            <ac:spMk id="3" creationId="{61CAF1B7-8F02-4427-8A78-9ABF66570964}"/>
          </ac:spMkLst>
        </pc:spChg>
        <pc:picChg chg="add mod">
          <ac:chgData name="henry" userId="457c01cadaecf5c4" providerId="LiveId" clId="{BEEBA6FA-B305-4838-A1C1-7DFE9889C01B}" dt="2020-12-18T03:17:51.464" v="55"/>
          <ac:picMkLst>
            <pc:docMk/>
            <pc:sldMk cId="3528824607" sldId="271"/>
            <ac:picMk id="4" creationId="{50DFE652-011B-4929-A0F1-EA9F8546F0FE}"/>
          </ac:picMkLst>
        </pc:picChg>
      </pc:sldChg>
      <pc:sldChg chg="modSp add mod ord">
        <pc:chgData name="henry" userId="457c01cadaecf5c4" providerId="LiveId" clId="{BEEBA6FA-B305-4838-A1C1-7DFE9889C01B}" dt="2020-12-18T03:57:11.246" v="90" actId="20577"/>
        <pc:sldMkLst>
          <pc:docMk/>
          <pc:sldMk cId="924212614" sldId="272"/>
        </pc:sldMkLst>
        <pc:spChg chg="mod">
          <ac:chgData name="henry" userId="457c01cadaecf5c4" providerId="LiveId" clId="{BEEBA6FA-B305-4838-A1C1-7DFE9889C01B}" dt="2020-12-18T03:57:11.246" v="90" actId="20577"/>
          <ac:spMkLst>
            <pc:docMk/>
            <pc:sldMk cId="924212614" sldId="272"/>
            <ac:spMk id="2" creationId="{6AAE2EC2-1225-43E7-9343-2D1F2326CFEA}"/>
          </ac:spMkLst>
        </pc:spChg>
        <pc:spChg chg="mod">
          <ac:chgData name="henry" userId="457c01cadaecf5c4" providerId="LiveId" clId="{BEEBA6FA-B305-4838-A1C1-7DFE9889C01B}" dt="2020-12-18T03:56:24.395" v="68"/>
          <ac:spMkLst>
            <pc:docMk/>
            <pc:sldMk cId="924212614" sldId="272"/>
            <ac:spMk id="3" creationId="{54A31A00-A5C1-41A7-B63E-0C7A3B3E92E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D3898-AF82-45FA-A6EE-7F55F89751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F1894D7-E559-41E9-98A2-5601DC3F6C9B}">
      <dgm:prSet/>
      <dgm:spPr/>
      <dgm:t>
        <a:bodyPr/>
        <a:lstStyle/>
        <a:p>
          <a:r>
            <a:rPr lang="en-US"/>
            <a:t>JavaScript</a:t>
          </a:r>
        </a:p>
      </dgm:t>
    </dgm:pt>
    <dgm:pt modelId="{00532E9D-EDC4-40CC-8F0C-3ADC12C26892}" type="parTrans" cxnId="{90EE3A60-EFED-428B-B9BD-C68938C23462}">
      <dgm:prSet/>
      <dgm:spPr/>
      <dgm:t>
        <a:bodyPr/>
        <a:lstStyle/>
        <a:p>
          <a:endParaRPr lang="en-US"/>
        </a:p>
      </dgm:t>
    </dgm:pt>
    <dgm:pt modelId="{9782DFDF-0860-4655-808E-2FD13B37EFE2}" type="sibTrans" cxnId="{90EE3A60-EFED-428B-B9BD-C68938C23462}">
      <dgm:prSet/>
      <dgm:spPr/>
      <dgm:t>
        <a:bodyPr/>
        <a:lstStyle/>
        <a:p>
          <a:endParaRPr lang="en-US"/>
        </a:p>
      </dgm:t>
    </dgm:pt>
    <dgm:pt modelId="{12700745-A1B0-483B-A2F0-F30C09E08C6A}">
      <dgm:prSet/>
      <dgm:spPr/>
      <dgm:t>
        <a:bodyPr/>
        <a:lstStyle/>
        <a:p>
          <a:r>
            <a:rPr lang="en-US"/>
            <a:t>Jquery</a:t>
          </a:r>
        </a:p>
      </dgm:t>
    </dgm:pt>
    <dgm:pt modelId="{BF6C6738-8A2A-4B0E-A9E4-3240A358473C}" type="parTrans" cxnId="{E604CD85-C767-4688-8858-54A4C1EA3E75}">
      <dgm:prSet/>
      <dgm:spPr/>
      <dgm:t>
        <a:bodyPr/>
        <a:lstStyle/>
        <a:p>
          <a:endParaRPr lang="en-US"/>
        </a:p>
      </dgm:t>
    </dgm:pt>
    <dgm:pt modelId="{1040FD96-D3D9-4B26-8090-7CEBB30F19C8}" type="sibTrans" cxnId="{E604CD85-C767-4688-8858-54A4C1EA3E75}">
      <dgm:prSet/>
      <dgm:spPr/>
      <dgm:t>
        <a:bodyPr/>
        <a:lstStyle/>
        <a:p>
          <a:endParaRPr lang="en-US"/>
        </a:p>
      </dgm:t>
    </dgm:pt>
    <dgm:pt modelId="{BB3F1E43-D447-4212-95D8-BB671D9ECE70}">
      <dgm:prSet/>
      <dgm:spPr/>
      <dgm:t>
        <a:bodyPr/>
        <a:lstStyle/>
        <a:p>
          <a:r>
            <a:rPr lang="en-US"/>
            <a:t>Php</a:t>
          </a:r>
        </a:p>
      </dgm:t>
    </dgm:pt>
    <dgm:pt modelId="{7AF949A8-0C63-4215-9A4C-5D88105D8635}" type="parTrans" cxnId="{276F8389-A99B-493C-B68B-6B4864E2CC43}">
      <dgm:prSet/>
      <dgm:spPr/>
      <dgm:t>
        <a:bodyPr/>
        <a:lstStyle/>
        <a:p>
          <a:endParaRPr lang="en-US"/>
        </a:p>
      </dgm:t>
    </dgm:pt>
    <dgm:pt modelId="{1E0241B4-09BA-4AED-AF90-DB6A0A76916C}" type="sibTrans" cxnId="{276F8389-A99B-493C-B68B-6B4864E2CC43}">
      <dgm:prSet/>
      <dgm:spPr/>
      <dgm:t>
        <a:bodyPr/>
        <a:lstStyle/>
        <a:p>
          <a:endParaRPr lang="en-US"/>
        </a:p>
      </dgm:t>
    </dgm:pt>
    <dgm:pt modelId="{C674A684-12E7-4889-9A14-716EA5CC94C0}">
      <dgm:prSet/>
      <dgm:spPr/>
      <dgm:t>
        <a:bodyPr/>
        <a:lstStyle/>
        <a:p>
          <a:r>
            <a:rPr lang="en-US"/>
            <a:t>Html</a:t>
          </a:r>
        </a:p>
      </dgm:t>
    </dgm:pt>
    <dgm:pt modelId="{161A3242-9F82-443E-AAB9-E3F9B2037E4E}" type="parTrans" cxnId="{5E507C3C-B84D-4BB7-881D-F961C344AACE}">
      <dgm:prSet/>
      <dgm:spPr/>
      <dgm:t>
        <a:bodyPr/>
        <a:lstStyle/>
        <a:p>
          <a:endParaRPr lang="en-US"/>
        </a:p>
      </dgm:t>
    </dgm:pt>
    <dgm:pt modelId="{3B6C6A54-8ACB-44C0-81DB-C6875617BE42}" type="sibTrans" cxnId="{5E507C3C-B84D-4BB7-881D-F961C344AACE}">
      <dgm:prSet/>
      <dgm:spPr/>
      <dgm:t>
        <a:bodyPr/>
        <a:lstStyle/>
        <a:p>
          <a:endParaRPr lang="en-US"/>
        </a:p>
      </dgm:t>
    </dgm:pt>
    <dgm:pt modelId="{0E1CBE61-AC11-40CB-90D4-28291E4D574A}" type="pres">
      <dgm:prSet presAssocID="{F89D3898-AF82-45FA-A6EE-7F55F8975137}" presName="root" presStyleCnt="0">
        <dgm:presLayoutVars>
          <dgm:dir/>
          <dgm:resizeHandles val="exact"/>
        </dgm:presLayoutVars>
      </dgm:prSet>
      <dgm:spPr/>
    </dgm:pt>
    <dgm:pt modelId="{3AFC4E11-B912-4115-869D-50B61EDAEC5E}" type="pres">
      <dgm:prSet presAssocID="{FF1894D7-E559-41E9-98A2-5601DC3F6C9B}" presName="compNode" presStyleCnt="0"/>
      <dgm:spPr/>
    </dgm:pt>
    <dgm:pt modelId="{F94558DF-52AA-4181-B5D4-87286E904AF5}" type="pres">
      <dgm:prSet presAssocID="{FF1894D7-E559-41E9-98A2-5601DC3F6C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EDB203D-66A5-4B38-8F84-1257809703A2}" type="pres">
      <dgm:prSet presAssocID="{FF1894D7-E559-41E9-98A2-5601DC3F6C9B}" presName="spaceRect" presStyleCnt="0"/>
      <dgm:spPr/>
    </dgm:pt>
    <dgm:pt modelId="{5491723B-BAB0-4FBB-ABDC-6BB0B64078BE}" type="pres">
      <dgm:prSet presAssocID="{FF1894D7-E559-41E9-98A2-5601DC3F6C9B}" presName="textRect" presStyleLbl="revTx" presStyleIdx="0" presStyleCnt="4">
        <dgm:presLayoutVars>
          <dgm:chMax val="1"/>
          <dgm:chPref val="1"/>
        </dgm:presLayoutVars>
      </dgm:prSet>
      <dgm:spPr/>
    </dgm:pt>
    <dgm:pt modelId="{02F60712-5911-45B8-AD08-8B8E2B422F12}" type="pres">
      <dgm:prSet presAssocID="{9782DFDF-0860-4655-808E-2FD13B37EFE2}" presName="sibTrans" presStyleCnt="0"/>
      <dgm:spPr/>
    </dgm:pt>
    <dgm:pt modelId="{2B5645C3-7A59-47C0-B30B-CBEF9067ADC5}" type="pres">
      <dgm:prSet presAssocID="{12700745-A1B0-483B-A2F0-F30C09E08C6A}" presName="compNode" presStyleCnt="0"/>
      <dgm:spPr/>
    </dgm:pt>
    <dgm:pt modelId="{BBD947A8-29E1-4B6D-9270-5CA33562DDAF}" type="pres">
      <dgm:prSet presAssocID="{12700745-A1B0-483B-A2F0-F30C09E08C6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6D000F16-093C-4CA7-A32A-3999A0453DD0}" type="pres">
      <dgm:prSet presAssocID="{12700745-A1B0-483B-A2F0-F30C09E08C6A}" presName="spaceRect" presStyleCnt="0"/>
      <dgm:spPr/>
    </dgm:pt>
    <dgm:pt modelId="{851C7853-8658-4AAC-96AE-895DDF4F80F7}" type="pres">
      <dgm:prSet presAssocID="{12700745-A1B0-483B-A2F0-F30C09E08C6A}" presName="textRect" presStyleLbl="revTx" presStyleIdx="1" presStyleCnt="4">
        <dgm:presLayoutVars>
          <dgm:chMax val="1"/>
          <dgm:chPref val="1"/>
        </dgm:presLayoutVars>
      </dgm:prSet>
      <dgm:spPr/>
    </dgm:pt>
    <dgm:pt modelId="{2E9B0CCF-F87D-4735-9B1A-C0FC2A593D97}" type="pres">
      <dgm:prSet presAssocID="{1040FD96-D3D9-4B26-8090-7CEBB30F19C8}" presName="sibTrans" presStyleCnt="0"/>
      <dgm:spPr/>
    </dgm:pt>
    <dgm:pt modelId="{22E63CF0-5A93-493A-A65F-530AF23444D0}" type="pres">
      <dgm:prSet presAssocID="{BB3F1E43-D447-4212-95D8-BB671D9ECE70}" presName="compNode" presStyleCnt="0"/>
      <dgm:spPr/>
    </dgm:pt>
    <dgm:pt modelId="{9FBA058B-C62A-4584-A425-92885BFEF262}" type="pres">
      <dgm:prSet presAssocID="{BB3F1E43-D447-4212-95D8-BB671D9ECE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B4F06C1B-F43C-4EE2-8287-E2DC7A09999C}" type="pres">
      <dgm:prSet presAssocID="{BB3F1E43-D447-4212-95D8-BB671D9ECE70}" presName="spaceRect" presStyleCnt="0"/>
      <dgm:spPr/>
    </dgm:pt>
    <dgm:pt modelId="{B2678F1D-5300-4B68-B25B-FB11EF71C154}" type="pres">
      <dgm:prSet presAssocID="{BB3F1E43-D447-4212-95D8-BB671D9ECE70}" presName="textRect" presStyleLbl="revTx" presStyleIdx="2" presStyleCnt="4">
        <dgm:presLayoutVars>
          <dgm:chMax val="1"/>
          <dgm:chPref val="1"/>
        </dgm:presLayoutVars>
      </dgm:prSet>
      <dgm:spPr/>
    </dgm:pt>
    <dgm:pt modelId="{62498EBD-8282-45C4-A8DE-F00C71AA3E61}" type="pres">
      <dgm:prSet presAssocID="{1E0241B4-09BA-4AED-AF90-DB6A0A76916C}" presName="sibTrans" presStyleCnt="0"/>
      <dgm:spPr/>
    </dgm:pt>
    <dgm:pt modelId="{C18E23EE-300E-4674-9F27-CA4B7DA5D22C}" type="pres">
      <dgm:prSet presAssocID="{C674A684-12E7-4889-9A14-716EA5CC94C0}" presName="compNode" presStyleCnt="0"/>
      <dgm:spPr/>
    </dgm:pt>
    <dgm:pt modelId="{15EFA04A-089C-4748-8468-D0078486F963}" type="pres">
      <dgm:prSet presAssocID="{C674A684-12E7-4889-9A14-716EA5CC94C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480975A-765A-46BC-B28B-10A349954EFD}" type="pres">
      <dgm:prSet presAssocID="{C674A684-12E7-4889-9A14-716EA5CC94C0}" presName="spaceRect" presStyleCnt="0"/>
      <dgm:spPr/>
    </dgm:pt>
    <dgm:pt modelId="{B0EBC6E6-8B17-4B9D-AAC4-F8811CFCE119}" type="pres">
      <dgm:prSet presAssocID="{C674A684-12E7-4889-9A14-716EA5CC94C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35BF024-FBE2-49D6-BC01-F26927578839}" type="presOf" srcId="{12700745-A1B0-483B-A2F0-F30C09E08C6A}" destId="{851C7853-8658-4AAC-96AE-895DDF4F80F7}" srcOrd="0" destOrd="0" presId="urn:microsoft.com/office/officeart/2018/2/layout/IconLabelList"/>
    <dgm:cxn modelId="{5E507C3C-B84D-4BB7-881D-F961C344AACE}" srcId="{F89D3898-AF82-45FA-A6EE-7F55F8975137}" destId="{C674A684-12E7-4889-9A14-716EA5CC94C0}" srcOrd="3" destOrd="0" parTransId="{161A3242-9F82-443E-AAB9-E3F9B2037E4E}" sibTransId="{3B6C6A54-8ACB-44C0-81DB-C6875617BE42}"/>
    <dgm:cxn modelId="{25AD9C3F-A971-4BAB-8140-1DA2DA193B52}" type="presOf" srcId="{FF1894D7-E559-41E9-98A2-5601DC3F6C9B}" destId="{5491723B-BAB0-4FBB-ABDC-6BB0B64078BE}" srcOrd="0" destOrd="0" presId="urn:microsoft.com/office/officeart/2018/2/layout/IconLabelList"/>
    <dgm:cxn modelId="{90EE3A60-EFED-428B-B9BD-C68938C23462}" srcId="{F89D3898-AF82-45FA-A6EE-7F55F8975137}" destId="{FF1894D7-E559-41E9-98A2-5601DC3F6C9B}" srcOrd="0" destOrd="0" parTransId="{00532E9D-EDC4-40CC-8F0C-3ADC12C26892}" sibTransId="{9782DFDF-0860-4655-808E-2FD13B37EFE2}"/>
    <dgm:cxn modelId="{4F94CC61-9A5C-46DE-A3B7-981450866B2C}" type="presOf" srcId="{F89D3898-AF82-45FA-A6EE-7F55F8975137}" destId="{0E1CBE61-AC11-40CB-90D4-28291E4D574A}" srcOrd="0" destOrd="0" presId="urn:microsoft.com/office/officeart/2018/2/layout/IconLabelList"/>
    <dgm:cxn modelId="{86E0BE71-7F55-4F1C-B85D-611522C3BCF3}" type="presOf" srcId="{BB3F1E43-D447-4212-95D8-BB671D9ECE70}" destId="{B2678F1D-5300-4B68-B25B-FB11EF71C154}" srcOrd="0" destOrd="0" presId="urn:microsoft.com/office/officeart/2018/2/layout/IconLabelList"/>
    <dgm:cxn modelId="{E604CD85-C767-4688-8858-54A4C1EA3E75}" srcId="{F89D3898-AF82-45FA-A6EE-7F55F8975137}" destId="{12700745-A1B0-483B-A2F0-F30C09E08C6A}" srcOrd="1" destOrd="0" parTransId="{BF6C6738-8A2A-4B0E-A9E4-3240A358473C}" sibTransId="{1040FD96-D3D9-4B26-8090-7CEBB30F19C8}"/>
    <dgm:cxn modelId="{276F8389-A99B-493C-B68B-6B4864E2CC43}" srcId="{F89D3898-AF82-45FA-A6EE-7F55F8975137}" destId="{BB3F1E43-D447-4212-95D8-BB671D9ECE70}" srcOrd="2" destOrd="0" parTransId="{7AF949A8-0C63-4215-9A4C-5D88105D8635}" sibTransId="{1E0241B4-09BA-4AED-AF90-DB6A0A76916C}"/>
    <dgm:cxn modelId="{D86C62AD-0400-4399-8E46-292CA75B1111}" type="presOf" srcId="{C674A684-12E7-4889-9A14-716EA5CC94C0}" destId="{B0EBC6E6-8B17-4B9D-AAC4-F8811CFCE119}" srcOrd="0" destOrd="0" presId="urn:microsoft.com/office/officeart/2018/2/layout/IconLabelList"/>
    <dgm:cxn modelId="{CE665B21-D722-4AB0-AD9C-7E54CF1C50A6}" type="presParOf" srcId="{0E1CBE61-AC11-40CB-90D4-28291E4D574A}" destId="{3AFC4E11-B912-4115-869D-50B61EDAEC5E}" srcOrd="0" destOrd="0" presId="urn:microsoft.com/office/officeart/2018/2/layout/IconLabelList"/>
    <dgm:cxn modelId="{FF7976ED-0BEC-4AA2-A5D0-28E4881B65FF}" type="presParOf" srcId="{3AFC4E11-B912-4115-869D-50B61EDAEC5E}" destId="{F94558DF-52AA-4181-B5D4-87286E904AF5}" srcOrd="0" destOrd="0" presId="urn:microsoft.com/office/officeart/2018/2/layout/IconLabelList"/>
    <dgm:cxn modelId="{E1C47EFD-B2DE-4A06-8F96-5D6FEECFD90E}" type="presParOf" srcId="{3AFC4E11-B912-4115-869D-50B61EDAEC5E}" destId="{9EDB203D-66A5-4B38-8F84-1257809703A2}" srcOrd="1" destOrd="0" presId="urn:microsoft.com/office/officeart/2018/2/layout/IconLabelList"/>
    <dgm:cxn modelId="{7B8841DF-E271-4D5C-A5BA-6F29A32CB1B0}" type="presParOf" srcId="{3AFC4E11-B912-4115-869D-50B61EDAEC5E}" destId="{5491723B-BAB0-4FBB-ABDC-6BB0B64078BE}" srcOrd="2" destOrd="0" presId="urn:microsoft.com/office/officeart/2018/2/layout/IconLabelList"/>
    <dgm:cxn modelId="{0E4E6A27-8B24-4D97-A213-1E4732F9DCD2}" type="presParOf" srcId="{0E1CBE61-AC11-40CB-90D4-28291E4D574A}" destId="{02F60712-5911-45B8-AD08-8B8E2B422F12}" srcOrd="1" destOrd="0" presId="urn:microsoft.com/office/officeart/2018/2/layout/IconLabelList"/>
    <dgm:cxn modelId="{41267C62-C7C5-4E44-A558-7A841C965AFB}" type="presParOf" srcId="{0E1CBE61-AC11-40CB-90D4-28291E4D574A}" destId="{2B5645C3-7A59-47C0-B30B-CBEF9067ADC5}" srcOrd="2" destOrd="0" presId="urn:microsoft.com/office/officeart/2018/2/layout/IconLabelList"/>
    <dgm:cxn modelId="{3C080D5E-8FBD-4354-A66D-AFC5F4D200B6}" type="presParOf" srcId="{2B5645C3-7A59-47C0-B30B-CBEF9067ADC5}" destId="{BBD947A8-29E1-4B6D-9270-5CA33562DDAF}" srcOrd="0" destOrd="0" presId="urn:microsoft.com/office/officeart/2018/2/layout/IconLabelList"/>
    <dgm:cxn modelId="{6CBEB37E-9857-42D9-A32F-51B71569A5D0}" type="presParOf" srcId="{2B5645C3-7A59-47C0-B30B-CBEF9067ADC5}" destId="{6D000F16-093C-4CA7-A32A-3999A0453DD0}" srcOrd="1" destOrd="0" presId="urn:microsoft.com/office/officeart/2018/2/layout/IconLabelList"/>
    <dgm:cxn modelId="{F0C04B31-FAAA-4012-A4B7-20D148D26266}" type="presParOf" srcId="{2B5645C3-7A59-47C0-B30B-CBEF9067ADC5}" destId="{851C7853-8658-4AAC-96AE-895DDF4F80F7}" srcOrd="2" destOrd="0" presId="urn:microsoft.com/office/officeart/2018/2/layout/IconLabelList"/>
    <dgm:cxn modelId="{1DED3429-70C3-45E7-8D9A-3A3E493D4421}" type="presParOf" srcId="{0E1CBE61-AC11-40CB-90D4-28291E4D574A}" destId="{2E9B0CCF-F87D-4735-9B1A-C0FC2A593D97}" srcOrd="3" destOrd="0" presId="urn:microsoft.com/office/officeart/2018/2/layout/IconLabelList"/>
    <dgm:cxn modelId="{92E163EC-B6B3-45EF-A125-969B5F4C32FD}" type="presParOf" srcId="{0E1CBE61-AC11-40CB-90D4-28291E4D574A}" destId="{22E63CF0-5A93-493A-A65F-530AF23444D0}" srcOrd="4" destOrd="0" presId="urn:microsoft.com/office/officeart/2018/2/layout/IconLabelList"/>
    <dgm:cxn modelId="{29A02A1B-0A3D-4F98-8558-43DC01B3EAD5}" type="presParOf" srcId="{22E63CF0-5A93-493A-A65F-530AF23444D0}" destId="{9FBA058B-C62A-4584-A425-92885BFEF262}" srcOrd="0" destOrd="0" presId="urn:microsoft.com/office/officeart/2018/2/layout/IconLabelList"/>
    <dgm:cxn modelId="{31B2E3D1-D509-4CEC-B86A-4FD2DD9AB28F}" type="presParOf" srcId="{22E63CF0-5A93-493A-A65F-530AF23444D0}" destId="{B4F06C1B-F43C-4EE2-8287-E2DC7A09999C}" srcOrd="1" destOrd="0" presId="urn:microsoft.com/office/officeart/2018/2/layout/IconLabelList"/>
    <dgm:cxn modelId="{B514A321-FE48-4458-B995-205FB969FEE9}" type="presParOf" srcId="{22E63CF0-5A93-493A-A65F-530AF23444D0}" destId="{B2678F1D-5300-4B68-B25B-FB11EF71C154}" srcOrd="2" destOrd="0" presId="urn:microsoft.com/office/officeart/2018/2/layout/IconLabelList"/>
    <dgm:cxn modelId="{6126B756-77D6-45B5-B55D-FD27884ECFC8}" type="presParOf" srcId="{0E1CBE61-AC11-40CB-90D4-28291E4D574A}" destId="{62498EBD-8282-45C4-A8DE-F00C71AA3E61}" srcOrd="5" destOrd="0" presId="urn:microsoft.com/office/officeart/2018/2/layout/IconLabelList"/>
    <dgm:cxn modelId="{3B09B77C-F67A-472C-A8A3-B0F88694AC98}" type="presParOf" srcId="{0E1CBE61-AC11-40CB-90D4-28291E4D574A}" destId="{C18E23EE-300E-4674-9F27-CA4B7DA5D22C}" srcOrd="6" destOrd="0" presId="urn:microsoft.com/office/officeart/2018/2/layout/IconLabelList"/>
    <dgm:cxn modelId="{C7C033D5-5426-484A-829E-C95DF4779A08}" type="presParOf" srcId="{C18E23EE-300E-4674-9F27-CA4B7DA5D22C}" destId="{15EFA04A-089C-4748-8468-D0078486F963}" srcOrd="0" destOrd="0" presId="urn:microsoft.com/office/officeart/2018/2/layout/IconLabelList"/>
    <dgm:cxn modelId="{CBEA83FA-B216-42BD-AF67-371BE372AE00}" type="presParOf" srcId="{C18E23EE-300E-4674-9F27-CA4B7DA5D22C}" destId="{7480975A-765A-46BC-B28B-10A349954EFD}" srcOrd="1" destOrd="0" presId="urn:microsoft.com/office/officeart/2018/2/layout/IconLabelList"/>
    <dgm:cxn modelId="{65B26926-B538-45EE-AEB4-A19C6C2D0958}" type="presParOf" srcId="{C18E23EE-300E-4674-9F27-CA4B7DA5D22C}" destId="{B0EBC6E6-8B17-4B9D-AAC4-F8811CFCE11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73F462-4D92-481D-BFED-5B9A3B5FF6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D393A7-FFA0-4BC6-AB84-4805CE5467B7}">
      <dgm:prSet custT="1"/>
      <dgm:spPr/>
      <dgm:t>
        <a:bodyPr/>
        <a:lstStyle/>
        <a:p>
          <a:r>
            <a:rPr lang="en-US" sz="1800" dirty="0"/>
            <a:t>Basically, a website where students from the same  school, taking the same courses,  could ask  and solve other student-based questions. </a:t>
          </a:r>
        </a:p>
      </dgm:t>
    </dgm:pt>
    <dgm:pt modelId="{2C27A949-71F9-4D74-ACEE-9DC8523B92ED}" type="parTrans" cxnId="{93F3F137-9045-4735-B284-E4E811F8F2A5}">
      <dgm:prSet/>
      <dgm:spPr/>
      <dgm:t>
        <a:bodyPr/>
        <a:lstStyle/>
        <a:p>
          <a:endParaRPr lang="en-US"/>
        </a:p>
      </dgm:t>
    </dgm:pt>
    <dgm:pt modelId="{8E9AE329-BB61-44A6-9955-B4EF3B499D25}" type="sibTrans" cxnId="{93F3F137-9045-4735-B284-E4E811F8F2A5}">
      <dgm:prSet/>
      <dgm:spPr/>
      <dgm:t>
        <a:bodyPr/>
        <a:lstStyle/>
        <a:p>
          <a:endParaRPr lang="en-US"/>
        </a:p>
      </dgm:t>
    </dgm:pt>
    <dgm:pt modelId="{39FC7B30-FDCE-4BF8-AC41-2FD56E8A6FE0}">
      <dgm:prSet custT="1"/>
      <dgm:spPr/>
      <dgm:t>
        <a:bodyPr/>
        <a:lstStyle/>
        <a:p>
          <a:r>
            <a:rPr lang="en-US" sz="1800" dirty="0"/>
            <a:t>Such applications get stronger with age and good maintenance due to more accurate data</a:t>
          </a:r>
        </a:p>
      </dgm:t>
    </dgm:pt>
    <dgm:pt modelId="{36773C96-D230-4D00-A2E4-78CB19AA12AA}" type="parTrans" cxnId="{CBD92426-90FC-4CC4-9AFA-6F0EE98513D3}">
      <dgm:prSet/>
      <dgm:spPr/>
      <dgm:t>
        <a:bodyPr/>
        <a:lstStyle/>
        <a:p>
          <a:endParaRPr lang="en-US"/>
        </a:p>
      </dgm:t>
    </dgm:pt>
    <dgm:pt modelId="{143F7EF9-DCC1-42E2-B32D-463B6993CE01}" type="sibTrans" cxnId="{CBD92426-90FC-4CC4-9AFA-6F0EE98513D3}">
      <dgm:prSet/>
      <dgm:spPr/>
      <dgm:t>
        <a:bodyPr/>
        <a:lstStyle/>
        <a:p>
          <a:endParaRPr lang="en-US"/>
        </a:p>
      </dgm:t>
    </dgm:pt>
    <dgm:pt modelId="{FBB2B108-C58F-4235-B80B-DBB938B951DD}" type="pres">
      <dgm:prSet presAssocID="{E773F462-4D92-481D-BFED-5B9A3B5FF622}" presName="root" presStyleCnt="0">
        <dgm:presLayoutVars>
          <dgm:dir/>
          <dgm:resizeHandles val="exact"/>
        </dgm:presLayoutVars>
      </dgm:prSet>
      <dgm:spPr/>
    </dgm:pt>
    <dgm:pt modelId="{F791CCC6-8E4E-46DD-B2F2-C4FAD6C653FA}" type="pres">
      <dgm:prSet presAssocID="{90D393A7-FFA0-4BC6-AB84-4805CE5467B7}" presName="compNode" presStyleCnt="0"/>
      <dgm:spPr/>
    </dgm:pt>
    <dgm:pt modelId="{E1778EFB-70BF-43F5-8A75-C72084FD26FF}" type="pres">
      <dgm:prSet presAssocID="{90D393A7-FFA0-4BC6-AB84-4805CE5467B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C0FD088-2B5C-444B-B5FC-90D116D6B454}" type="pres">
      <dgm:prSet presAssocID="{90D393A7-FFA0-4BC6-AB84-4805CE5467B7}" presName="spaceRect" presStyleCnt="0"/>
      <dgm:spPr/>
    </dgm:pt>
    <dgm:pt modelId="{01D7126D-F980-4E75-9334-F61BC9832BED}" type="pres">
      <dgm:prSet presAssocID="{90D393A7-FFA0-4BC6-AB84-4805CE5467B7}" presName="textRect" presStyleLbl="revTx" presStyleIdx="0" presStyleCnt="2">
        <dgm:presLayoutVars>
          <dgm:chMax val="1"/>
          <dgm:chPref val="1"/>
        </dgm:presLayoutVars>
      </dgm:prSet>
      <dgm:spPr/>
    </dgm:pt>
    <dgm:pt modelId="{C20F17DB-9344-481C-B0E9-0A49298F5EB1}" type="pres">
      <dgm:prSet presAssocID="{8E9AE329-BB61-44A6-9955-B4EF3B499D25}" presName="sibTrans" presStyleCnt="0"/>
      <dgm:spPr/>
    </dgm:pt>
    <dgm:pt modelId="{B3FEB689-3A5C-4807-9B84-05744A1C8B6E}" type="pres">
      <dgm:prSet presAssocID="{39FC7B30-FDCE-4BF8-AC41-2FD56E8A6FE0}" presName="compNode" presStyleCnt="0"/>
      <dgm:spPr/>
    </dgm:pt>
    <dgm:pt modelId="{AA394189-9968-4AE3-9CCB-61BA54A36024}" type="pres">
      <dgm:prSet presAssocID="{39FC7B30-FDCE-4BF8-AC41-2FD56E8A6F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8A52DD5-A360-4606-8847-D1CB5CEC73CB}" type="pres">
      <dgm:prSet presAssocID="{39FC7B30-FDCE-4BF8-AC41-2FD56E8A6FE0}" presName="spaceRect" presStyleCnt="0"/>
      <dgm:spPr/>
    </dgm:pt>
    <dgm:pt modelId="{A6D75AB5-A0E8-4D4B-982E-5BC7FE0E7C90}" type="pres">
      <dgm:prSet presAssocID="{39FC7B30-FDCE-4BF8-AC41-2FD56E8A6FE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BD92426-90FC-4CC4-9AFA-6F0EE98513D3}" srcId="{E773F462-4D92-481D-BFED-5B9A3B5FF622}" destId="{39FC7B30-FDCE-4BF8-AC41-2FD56E8A6FE0}" srcOrd="1" destOrd="0" parTransId="{36773C96-D230-4D00-A2E4-78CB19AA12AA}" sibTransId="{143F7EF9-DCC1-42E2-B32D-463B6993CE01}"/>
    <dgm:cxn modelId="{93F3F137-9045-4735-B284-E4E811F8F2A5}" srcId="{E773F462-4D92-481D-BFED-5B9A3B5FF622}" destId="{90D393A7-FFA0-4BC6-AB84-4805CE5467B7}" srcOrd="0" destOrd="0" parTransId="{2C27A949-71F9-4D74-ACEE-9DC8523B92ED}" sibTransId="{8E9AE329-BB61-44A6-9955-B4EF3B499D25}"/>
    <dgm:cxn modelId="{1BB9C64A-F90E-4003-99CA-27C52D50669D}" type="presOf" srcId="{39FC7B30-FDCE-4BF8-AC41-2FD56E8A6FE0}" destId="{A6D75AB5-A0E8-4D4B-982E-5BC7FE0E7C90}" srcOrd="0" destOrd="0" presId="urn:microsoft.com/office/officeart/2018/2/layout/IconLabelList"/>
    <dgm:cxn modelId="{BD4C8F9D-7813-4C10-9D34-ED2A642814C2}" type="presOf" srcId="{90D393A7-FFA0-4BC6-AB84-4805CE5467B7}" destId="{01D7126D-F980-4E75-9334-F61BC9832BED}" srcOrd="0" destOrd="0" presId="urn:microsoft.com/office/officeart/2018/2/layout/IconLabelList"/>
    <dgm:cxn modelId="{DA4DE4EE-932C-4FA2-962D-2CA0E4718426}" type="presOf" srcId="{E773F462-4D92-481D-BFED-5B9A3B5FF622}" destId="{FBB2B108-C58F-4235-B80B-DBB938B951DD}" srcOrd="0" destOrd="0" presId="urn:microsoft.com/office/officeart/2018/2/layout/IconLabelList"/>
    <dgm:cxn modelId="{084939F4-9A5C-49BC-A15F-DA8E0DA740D2}" type="presParOf" srcId="{FBB2B108-C58F-4235-B80B-DBB938B951DD}" destId="{F791CCC6-8E4E-46DD-B2F2-C4FAD6C653FA}" srcOrd="0" destOrd="0" presId="urn:microsoft.com/office/officeart/2018/2/layout/IconLabelList"/>
    <dgm:cxn modelId="{C8C8DB4E-92A2-47D9-A770-AE8D363CC043}" type="presParOf" srcId="{F791CCC6-8E4E-46DD-B2F2-C4FAD6C653FA}" destId="{E1778EFB-70BF-43F5-8A75-C72084FD26FF}" srcOrd="0" destOrd="0" presId="urn:microsoft.com/office/officeart/2018/2/layout/IconLabelList"/>
    <dgm:cxn modelId="{E8F46543-81CF-4D7F-9E8B-3591041B23B0}" type="presParOf" srcId="{F791CCC6-8E4E-46DD-B2F2-C4FAD6C653FA}" destId="{CC0FD088-2B5C-444B-B5FC-90D116D6B454}" srcOrd="1" destOrd="0" presId="urn:microsoft.com/office/officeart/2018/2/layout/IconLabelList"/>
    <dgm:cxn modelId="{F5DDE375-7EEB-45C0-827D-25C6E02E88CF}" type="presParOf" srcId="{F791CCC6-8E4E-46DD-B2F2-C4FAD6C653FA}" destId="{01D7126D-F980-4E75-9334-F61BC9832BED}" srcOrd="2" destOrd="0" presId="urn:microsoft.com/office/officeart/2018/2/layout/IconLabelList"/>
    <dgm:cxn modelId="{3594A0AC-E0C4-48EE-A908-89B9105E2206}" type="presParOf" srcId="{FBB2B108-C58F-4235-B80B-DBB938B951DD}" destId="{C20F17DB-9344-481C-B0E9-0A49298F5EB1}" srcOrd="1" destOrd="0" presId="urn:microsoft.com/office/officeart/2018/2/layout/IconLabelList"/>
    <dgm:cxn modelId="{F418CF17-ABF3-452F-BE67-48385E231FB8}" type="presParOf" srcId="{FBB2B108-C58F-4235-B80B-DBB938B951DD}" destId="{B3FEB689-3A5C-4807-9B84-05744A1C8B6E}" srcOrd="2" destOrd="0" presId="urn:microsoft.com/office/officeart/2018/2/layout/IconLabelList"/>
    <dgm:cxn modelId="{79936F4E-61F7-4606-99E4-ED85648423A6}" type="presParOf" srcId="{B3FEB689-3A5C-4807-9B84-05744A1C8B6E}" destId="{AA394189-9968-4AE3-9CCB-61BA54A36024}" srcOrd="0" destOrd="0" presId="urn:microsoft.com/office/officeart/2018/2/layout/IconLabelList"/>
    <dgm:cxn modelId="{45DD24AA-7E21-46B0-BD13-7214FE5E2567}" type="presParOf" srcId="{B3FEB689-3A5C-4807-9B84-05744A1C8B6E}" destId="{A8A52DD5-A360-4606-8847-D1CB5CEC73CB}" srcOrd="1" destOrd="0" presId="urn:microsoft.com/office/officeart/2018/2/layout/IconLabelList"/>
    <dgm:cxn modelId="{A5261D5E-4C66-41FE-B14C-CBFC172DBF36}" type="presParOf" srcId="{B3FEB689-3A5C-4807-9B84-05744A1C8B6E}" destId="{A6D75AB5-A0E8-4D4B-982E-5BC7FE0E7C9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59DD4D-5DDA-44A5-8155-5B5BFD487A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C9899A4-6E1E-46CC-B8E5-314A7E472711}">
      <dgm:prSet/>
      <dgm:spPr/>
      <dgm:t>
        <a:bodyPr/>
        <a:lstStyle/>
        <a:p>
          <a:r>
            <a:rPr lang="en-US"/>
            <a:t>We all worked on the front and back end </a:t>
          </a:r>
        </a:p>
      </dgm:t>
    </dgm:pt>
    <dgm:pt modelId="{5B98A49A-E96F-45C6-84BD-5E83247E2CC3}" type="parTrans" cxnId="{BC7A51EE-1706-43CE-A060-DE89D19F8D9F}">
      <dgm:prSet/>
      <dgm:spPr/>
      <dgm:t>
        <a:bodyPr/>
        <a:lstStyle/>
        <a:p>
          <a:endParaRPr lang="en-US"/>
        </a:p>
      </dgm:t>
    </dgm:pt>
    <dgm:pt modelId="{2A453F08-F508-44A8-AA41-2F4229FACA15}" type="sibTrans" cxnId="{BC7A51EE-1706-43CE-A060-DE89D19F8D9F}">
      <dgm:prSet/>
      <dgm:spPr/>
      <dgm:t>
        <a:bodyPr/>
        <a:lstStyle/>
        <a:p>
          <a:endParaRPr lang="en-US"/>
        </a:p>
      </dgm:t>
    </dgm:pt>
    <dgm:pt modelId="{A7CD5D2C-5E82-48F7-A758-2893D6B8B30B}">
      <dgm:prSet/>
      <dgm:spPr/>
      <dgm:t>
        <a:bodyPr/>
        <a:lstStyle/>
        <a:p>
          <a:r>
            <a:rPr lang="en-US"/>
            <a:t>Jared handled the add course page and help organize out database tables</a:t>
          </a:r>
        </a:p>
      </dgm:t>
    </dgm:pt>
    <dgm:pt modelId="{75ADA056-238A-4D1C-8BBB-4C44169E10A4}" type="parTrans" cxnId="{B5D58BD0-2C92-45FB-B710-A4CCF7DEDF17}">
      <dgm:prSet/>
      <dgm:spPr/>
      <dgm:t>
        <a:bodyPr/>
        <a:lstStyle/>
        <a:p>
          <a:endParaRPr lang="en-US"/>
        </a:p>
      </dgm:t>
    </dgm:pt>
    <dgm:pt modelId="{C032B9FE-0104-4454-8519-B849A0EFB866}" type="sibTrans" cxnId="{B5D58BD0-2C92-45FB-B710-A4CCF7DEDF17}">
      <dgm:prSet/>
      <dgm:spPr/>
      <dgm:t>
        <a:bodyPr/>
        <a:lstStyle/>
        <a:p>
          <a:endParaRPr lang="en-US"/>
        </a:p>
      </dgm:t>
    </dgm:pt>
    <dgm:pt modelId="{A0EEB4E3-B024-4325-8FC9-318B43FCFE47}">
      <dgm:prSet/>
      <dgm:spPr/>
      <dgm:t>
        <a:bodyPr/>
        <a:lstStyle/>
        <a:p>
          <a:r>
            <a:rPr lang="en-US"/>
            <a:t>Daniel, worked on we scraping and its integration with the fron- end, and the Post Question Page</a:t>
          </a:r>
        </a:p>
      </dgm:t>
    </dgm:pt>
    <dgm:pt modelId="{4302FBF2-2D75-4CE6-A675-1D6A381EFD5B}" type="parTrans" cxnId="{D12DF7EC-ED55-468D-A4B3-AF16C3833D05}">
      <dgm:prSet/>
      <dgm:spPr/>
      <dgm:t>
        <a:bodyPr/>
        <a:lstStyle/>
        <a:p>
          <a:endParaRPr lang="en-US"/>
        </a:p>
      </dgm:t>
    </dgm:pt>
    <dgm:pt modelId="{1326DCEE-85F1-4659-B2E0-A571F843BF3B}" type="sibTrans" cxnId="{D12DF7EC-ED55-468D-A4B3-AF16C3833D05}">
      <dgm:prSet/>
      <dgm:spPr/>
      <dgm:t>
        <a:bodyPr/>
        <a:lstStyle/>
        <a:p>
          <a:endParaRPr lang="en-US"/>
        </a:p>
      </dgm:t>
    </dgm:pt>
    <dgm:pt modelId="{E93B84E7-55CB-4A2D-87BF-2883CDFF1C37}">
      <dgm:prSet/>
      <dgm:spPr/>
      <dgm:t>
        <a:bodyPr/>
        <a:lstStyle/>
        <a:p>
          <a:r>
            <a:rPr lang="en-US" dirty="0"/>
            <a:t>Henry worked on the Course, Template,  Dashboard and Course Feed and  Browse Solutions pages</a:t>
          </a:r>
        </a:p>
      </dgm:t>
    </dgm:pt>
    <dgm:pt modelId="{69C73930-8628-45DD-A025-17C621F5C732}" type="parTrans" cxnId="{48A9AF02-A44D-4C58-9760-4C67A7D562B4}">
      <dgm:prSet/>
      <dgm:spPr/>
      <dgm:t>
        <a:bodyPr/>
        <a:lstStyle/>
        <a:p>
          <a:endParaRPr lang="en-US"/>
        </a:p>
      </dgm:t>
    </dgm:pt>
    <dgm:pt modelId="{A092EE17-9673-40E1-ABE3-400F9221B756}" type="sibTrans" cxnId="{48A9AF02-A44D-4C58-9760-4C67A7D562B4}">
      <dgm:prSet/>
      <dgm:spPr/>
      <dgm:t>
        <a:bodyPr/>
        <a:lstStyle/>
        <a:p>
          <a:endParaRPr lang="en-US"/>
        </a:p>
      </dgm:t>
    </dgm:pt>
    <dgm:pt modelId="{32A05834-5803-43D9-8D0E-DF03C5E28D03}" type="pres">
      <dgm:prSet presAssocID="{0359DD4D-5DDA-44A5-8155-5B5BFD487A7B}" presName="root" presStyleCnt="0">
        <dgm:presLayoutVars>
          <dgm:dir/>
          <dgm:resizeHandles val="exact"/>
        </dgm:presLayoutVars>
      </dgm:prSet>
      <dgm:spPr/>
    </dgm:pt>
    <dgm:pt modelId="{90F9F063-EAEC-408D-9555-4726D3846E14}" type="pres">
      <dgm:prSet presAssocID="{AC9899A4-6E1E-46CC-B8E5-314A7E472711}" presName="compNode" presStyleCnt="0"/>
      <dgm:spPr/>
    </dgm:pt>
    <dgm:pt modelId="{7458C72E-CDBE-466B-A3C0-1FD5650037F7}" type="pres">
      <dgm:prSet presAssocID="{AC9899A4-6E1E-46CC-B8E5-314A7E472711}" presName="bgRect" presStyleLbl="bgShp" presStyleIdx="0" presStyleCnt="4"/>
      <dgm:spPr/>
    </dgm:pt>
    <dgm:pt modelId="{A789DC9A-3610-4782-AA0E-9E6972D3D002}" type="pres">
      <dgm:prSet presAssocID="{AC9899A4-6E1E-46CC-B8E5-314A7E47271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F5D77C1-DADF-4219-9160-62CD33120EF7}" type="pres">
      <dgm:prSet presAssocID="{AC9899A4-6E1E-46CC-B8E5-314A7E472711}" presName="spaceRect" presStyleCnt="0"/>
      <dgm:spPr/>
    </dgm:pt>
    <dgm:pt modelId="{C4D2239A-E04B-496E-A6A9-8D576A40F495}" type="pres">
      <dgm:prSet presAssocID="{AC9899A4-6E1E-46CC-B8E5-314A7E472711}" presName="parTx" presStyleLbl="revTx" presStyleIdx="0" presStyleCnt="4">
        <dgm:presLayoutVars>
          <dgm:chMax val="0"/>
          <dgm:chPref val="0"/>
        </dgm:presLayoutVars>
      </dgm:prSet>
      <dgm:spPr/>
    </dgm:pt>
    <dgm:pt modelId="{74B1C308-98A5-40B7-B166-F994C032F426}" type="pres">
      <dgm:prSet presAssocID="{2A453F08-F508-44A8-AA41-2F4229FACA15}" presName="sibTrans" presStyleCnt="0"/>
      <dgm:spPr/>
    </dgm:pt>
    <dgm:pt modelId="{FF613AF6-F15A-4AF9-A0F0-9D8E34386F38}" type="pres">
      <dgm:prSet presAssocID="{A7CD5D2C-5E82-48F7-A758-2893D6B8B30B}" presName="compNode" presStyleCnt="0"/>
      <dgm:spPr/>
    </dgm:pt>
    <dgm:pt modelId="{8EE46B11-9279-45A6-A587-ED0A3FF69FE1}" type="pres">
      <dgm:prSet presAssocID="{A7CD5D2C-5E82-48F7-A758-2893D6B8B30B}" presName="bgRect" presStyleLbl="bgShp" presStyleIdx="1" presStyleCnt="4"/>
      <dgm:spPr/>
    </dgm:pt>
    <dgm:pt modelId="{B895F8A2-CADC-41CD-81BF-29E856EEA538}" type="pres">
      <dgm:prSet presAssocID="{A7CD5D2C-5E82-48F7-A758-2893D6B8B30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97A3382-9095-4A8C-BFF2-A78F99D0005B}" type="pres">
      <dgm:prSet presAssocID="{A7CD5D2C-5E82-48F7-A758-2893D6B8B30B}" presName="spaceRect" presStyleCnt="0"/>
      <dgm:spPr/>
    </dgm:pt>
    <dgm:pt modelId="{2F719E6B-F79E-40C8-9BB0-034D623FC27F}" type="pres">
      <dgm:prSet presAssocID="{A7CD5D2C-5E82-48F7-A758-2893D6B8B30B}" presName="parTx" presStyleLbl="revTx" presStyleIdx="1" presStyleCnt="4">
        <dgm:presLayoutVars>
          <dgm:chMax val="0"/>
          <dgm:chPref val="0"/>
        </dgm:presLayoutVars>
      </dgm:prSet>
      <dgm:spPr/>
    </dgm:pt>
    <dgm:pt modelId="{5CE7638A-6AF9-45DE-8E42-481E34DF800B}" type="pres">
      <dgm:prSet presAssocID="{C032B9FE-0104-4454-8519-B849A0EFB866}" presName="sibTrans" presStyleCnt="0"/>
      <dgm:spPr/>
    </dgm:pt>
    <dgm:pt modelId="{A1E79A98-A725-4916-BBE8-AD784E5AAA95}" type="pres">
      <dgm:prSet presAssocID="{A0EEB4E3-B024-4325-8FC9-318B43FCFE47}" presName="compNode" presStyleCnt="0"/>
      <dgm:spPr/>
    </dgm:pt>
    <dgm:pt modelId="{7E5B7E83-0E69-46AE-ACC3-C15C835956D8}" type="pres">
      <dgm:prSet presAssocID="{A0EEB4E3-B024-4325-8FC9-318B43FCFE47}" presName="bgRect" presStyleLbl="bgShp" presStyleIdx="2" presStyleCnt="4"/>
      <dgm:spPr/>
    </dgm:pt>
    <dgm:pt modelId="{F5B04A94-4EE6-4023-BB82-C22C816E5B5C}" type="pres">
      <dgm:prSet presAssocID="{A0EEB4E3-B024-4325-8FC9-318B43FCFE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B742D240-DB0F-44F8-80EE-75BDFFC4321E}" type="pres">
      <dgm:prSet presAssocID="{A0EEB4E3-B024-4325-8FC9-318B43FCFE47}" presName="spaceRect" presStyleCnt="0"/>
      <dgm:spPr/>
    </dgm:pt>
    <dgm:pt modelId="{1B1759C3-6306-425C-937A-152A4DECBE3D}" type="pres">
      <dgm:prSet presAssocID="{A0EEB4E3-B024-4325-8FC9-318B43FCFE47}" presName="parTx" presStyleLbl="revTx" presStyleIdx="2" presStyleCnt="4">
        <dgm:presLayoutVars>
          <dgm:chMax val="0"/>
          <dgm:chPref val="0"/>
        </dgm:presLayoutVars>
      </dgm:prSet>
      <dgm:spPr/>
    </dgm:pt>
    <dgm:pt modelId="{EDB9C74C-C8DF-4D33-A936-D12EE467881B}" type="pres">
      <dgm:prSet presAssocID="{1326DCEE-85F1-4659-B2E0-A571F843BF3B}" presName="sibTrans" presStyleCnt="0"/>
      <dgm:spPr/>
    </dgm:pt>
    <dgm:pt modelId="{8E9F8ECF-589D-4342-A66F-AD5D6677C69C}" type="pres">
      <dgm:prSet presAssocID="{E93B84E7-55CB-4A2D-87BF-2883CDFF1C37}" presName="compNode" presStyleCnt="0"/>
      <dgm:spPr/>
    </dgm:pt>
    <dgm:pt modelId="{A7352071-3C5A-44C7-BB21-A36C28F12A34}" type="pres">
      <dgm:prSet presAssocID="{E93B84E7-55CB-4A2D-87BF-2883CDFF1C37}" presName="bgRect" presStyleLbl="bgShp" presStyleIdx="3" presStyleCnt="4"/>
      <dgm:spPr/>
    </dgm:pt>
    <dgm:pt modelId="{CE85B054-332E-4694-9AEE-5299773FE05C}" type="pres">
      <dgm:prSet presAssocID="{E93B84E7-55CB-4A2D-87BF-2883CDFF1C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294F0EF3-D11B-4212-9D02-0FAE5FB0CBF4}" type="pres">
      <dgm:prSet presAssocID="{E93B84E7-55CB-4A2D-87BF-2883CDFF1C37}" presName="spaceRect" presStyleCnt="0"/>
      <dgm:spPr/>
    </dgm:pt>
    <dgm:pt modelId="{D5708318-4602-498B-B879-00D8415B9496}" type="pres">
      <dgm:prSet presAssocID="{E93B84E7-55CB-4A2D-87BF-2883CDFF1C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8A9AF02-A44D-4C58-9760-4C67A7D562B4}" srcId="{0359DD4D-5DDA-44A5-8155-5B5BFD487A7B}" destId="{E93B84E7-55CB-4A2D-87BF-2883CDFF1C37}" srcOrd="3" destOrd="0" parTransId="{69C73930-8628-45DD-A025-17C621F5C732}" sibTransId="{A092EE17-9673-40E1-ABE3-400F9221B756}"/>
    <dgm:cxn modelId="{3AC92510-69B9-4326-AA45-EF18023D333F}" type="presOf" srcId="{A0EEB4E3-B024-4325-8FC9-318B43FCFE47}" destId="{1B1759C3-6306-425C-937A-152A4DECBE3D}" srcOrd="0" destOrd="0" presId="urn:microsoft.com/office/officeart/2018/2/layout/IconVerticalSolidList"/>
    <dgm:cxn modelId="{5D195E78-B343-4EDF-A977-1808221D206B}" type="presOf" srcId="{AC9899A4-6E1E-46CC-B8E5-314A7E472711}" destId="{C4D2239A-E04B-496E-A6A9-8D576A40F495}" srcOrd="0" destOrd="0" presId="urn:microsoft.com/office/officeart/2018/2/layout/IconVerticalSolidList"/>
    <dgm:cxn modelId="{FAC4EEA0-09B5-4625-BD51-210A2592A242}" type="presOf" srcId="{A7CD5D2C-5E82-48F7-A758-2893D6B8B30B}" destId="{2F719E6B-F79E-40C8-9BB0-034D623FC27F}" srcOrd="0" destOrd="0" presId="urn:microsoft.com/office/officeart/2018/2/layout/IconVerticalSolidList"/>
    <dgm:cxn modelId="{CC51B9A8-0279-4D14-8B15-040336B1E883}" type="presOf" srcId="{E93B84E7-55CB-4A2D-87BF-2883CDFF1C37}" destId="{D5708318-4602-498B-B879-00D8415B9496}" srcOrd="0" destOrd="0" presId="urn:microsoft.com/office/officeart/2018/2/layout/IconVerticalSolidList"/>
    <dgm:cxn modelId="{B5D58BD0-2C92-45FB-B710-A4CCF7DEDF17}" srcId="{0359DD4D-5DDA-44A5-8155-5B5BFD487A7B}" destId="{A7CD5D2C-5E82-48F7-A758-2893D6B8B30B}" srcOrd="1" destOrd="0" parTransId="{75ADA056-238A-4D1C-8BBB-4C44169E10A4}" sibTransId="{C032B9FE-0104-4454-8519-B849A0EFB866}"/>
    <dgm:cxn modelId="{2E6AB9E7-E927-49A0-9948-826460EFF7DF}" type="presOf" srcId="{0359DD4D-5DDA-44A5-8155-5B5BFD487A7B}" destId="{32A05834-5803-43D9-8D0E-DF03C5E28D03}" srcOrd="0" destOrd="0" presId="urn:microsoft.com/office/officeart/2018/2/layout/IconVerticalSolidList"/>
    <dgm:cxn modelId="{D12DF7EC-ED55-468D-A4B3-AF16C3833D05}" srcId="{0359DD4D-5DDA-44A5-8155-5B5BFD487A7B}" destId="{A0EEB4E3-B024-4325-8FC9-318B43FCFE47}" srcOrd="2" destOrd="0" parTransId="{4302FBF2-2D75-4CE6-A675-1D6A381EFD5B}" sibTransId="{1326DCEE-85F1-4659-B2E0-A571F843BF3B}"/>
    <dgm:cxn modelId="{BC7A51EE-1706-43CE-A060-DE89D19F8D9F}" srcId="{0359DD4D-5DDA-44A5-8155-5B5BFD487A7B}" destId="{AC9899A4-6E1E-46CC-B8E5-314A7E472711}" srcOrd="0" destOrd="0" parTransId="{5B98A49A-E96F-45C6-84BD-5E83247E2CC3}" sibTransId="{2A453F08-F508-44A8-AA41-2F4229FACA15}"/>
    <dgm:cxn modelId="{8E8A1BF8-8D48-457A-824C-30665BF42EEE}" type="presParOf" srcId="{32A05834-5803-43D9-8D0E-DF03C5E28D03}" destId="{90F9F063-EAEC-408D-9555-4726D3846E14}" srcOrd="0" destOrd="0" presId="urn:microsoft.com/office/officeart/2018/2/layout/IconVerticalSolidList"/>
    <dgm:cxn modelId="{8D056CCF-EB1D-4CFD-B603-F60999BCB199}" type="presParOf" srcId="{90F9F063-EAEC-408D-9555-4726D3846E14}" destId="{7458C72E-CDBE-466B-A3C0-1FD5650037F7}" srcOrd="0" destOrd="0" presId="urn:microsoft.com/office/officeart/2018/2/layout/IconVerticalSolidList"/>
    <dgm:cxn modelId="{3D3CC1D4-19D4-48E0-87DE-7A3AEE11AE9D}" type="presParOf" srcId="{90F9F063-EAEC-408D-9555-4726D3846E14}" destId="{A789DC9A-3610-4782-AA0E-9E6972D3D002}" srcOrd="1" destOrd="0" presId="urn:microsoft.com/office/officeart/2018/2/layout/IconVerticalSolidList"/>
    <dgm:cxn modelId="{8A524551-6D7F-41DF-BFD9-9E341BCEFA3C}" type="presParOf" srcId="{90F9F063-EAEC-408D-9555-4726D3846E14}" destId="{BF5D77C1-DADF-4219-9160-62CD33120EF7}" srcOrd="2" destOrd="0" presId="urn:microsoft.com/office/officeart/2018/2/layout/IconVerticalSolidList"/>
    <dgm:cxn modelId="{0AA949AC-8B0F-485F-ABCA-A4CB04B2BE7A}" type="presParOf" srcId="{90F9F063-EAEC-408D-9555-4726D3846E14}" destId="{C4D2239A-E04B-496E-A6A9-8D576A40F495}" srcOrd="3" destOrd="0" presId="urn:microsoft.com/office/officeart/2018/2/layout/IconVerticalSolidList"/>
    <dgm:cxn modelId="{CD6214C9-9C67-4816-9CE6-C8FDD495AF2E}" type="presParOf" srcId="{32A05834-5803-43D9-8D0E-DF03C5E28D03}" destId="{74B1C308-98A5-40B7-B166-F994C032F426}" srcOrd="1" destOrd="0" presId="urn:microsoft.com/office/officeart/2018/2/layout/IconVerticalSolidList"/>
    <dgm:cxn modelId="{53033DE4-B844-465F-9DCB-8DF926181173}" type="presParOf" srcId="{32A05834-5803-43D9-8D0E-DF03C5E28D03}" destId="{FF613AF6-F15A-4AF9-A0F0-9D8E34386F38}" srcOrd="2" destOrd="0" presId="urn:microsoft.com/office/officeart/2018/2/layout/IconVerticalSolidList"/>
    <dgm:cxn modelId="{32405D3B-4CDF-4C8A-9FDA-4749A9FAD635}" type="presParOf" srcId="{FF613AF6-F15A-4AF9-A0F0-9D8E34386F38}" destId="{8EE46B11-9279-45A6-A587-ED0A3FF69FE1}" srcOrd="0" destOrd="0" presId="urn:microsoft.com/office/officeart/2018/2/layout/IconVerticalSolidList"/>
    <dgm:cxn modelId="{DCEB9C6C-63DB-4821-99BA-2F4E4883307F}" type="presParOf" srcId="{FF613AF6-F15A-4AF9-A0F0-9D8E34386F38}" destId="{B895F8A2-CADC-41CD-81BF-29E856EEA538}" srcOrd="1" destOrd="0" presId="urn:microsoft.com/office/officeart/2018/2/layout/IconVerticalSolidList"/>
    <dgm:cxn modelId="{C0443BD8-A316-439D-93B7-8F898B5C37C3}" type="presParOf" srcId="{FF613AF6-F15A-4AF9-A0F0-9D8E34386F38}" destId="{B97A3382-9095-4A8C-BFF2-A78F99D0005B}" srcOrd="2" destOrd="0" presId="urn:microsoft.com/office/officeart/2018/2/layout/IconVerticalSolidList"/>
    <dgm:cxn modelId="{4C42F23E-AE07-4673-A67D-2E0337503A2E}" type="presParOf" srcId="{FF613AF6-F15A-4AF9-A0F0-9D8E34386F38}" destId="{2F719E6B-F79E-40C8-9BB0-034D623FC27F}" srcOrd="3" destOrd="0" presId="urn:microsoft.com/office/officeart/2018/2/layout/IconVerticalSolidList"/>
    <dgm:cxn modelId="{9B4582CB-784D-4C6A-825C-AC748AD86E3C}" type="presParOf" srcId="{32A05834-5803-43D9-8D0E-DF03C5E28D03}" destId="{5CE7638A-6AF9-45DE-8E42-481E34DF800B}" srcOrd="3" destOrd="0" presId="urn:microsoft.com/office/officeart/2018/2/layout/IconVerticalSolidList"/>
    <dgm:cxn modelId="{D21DEC76-F3E9-45EB-8545-260D023075CE}" type="presParOf" srcId="{32A05834-5803-43D9-8D0E-DF03C5E28D03}" destId="{A1E79A98-A725-4916-BBE8-AD784E5AAA95}" srcOrd="4" destOrd="0" presId="urn:microsoft.com/office/officeart/2018/2/layout/IconVerticalSolidList"/>
    <dgm:cxn modelId="{A7CF0893-506B-40BB-A494-8F46F410484E}" type="presParOf" srcId="{A1E79A98-A725-4916-BBE8-AD784E5AAA95}" destId="{7E5B7E83-0E69-46AE-ACC3-C15C835956D8}" srcOrd="0" destOrd="0" presId="urn:microsoft.com/office/officeart/2018/2/layout/IconVerticalSolidList"/>
    <dgm:cxn modelId="{239099F8-8970-44D1-834C-33DCC3C61DBE}" type="presParOf" srcId="{A1E79A98-A725-4916-BBE8-AD784E5AAA95}" destId="{F5B04A94-4EE6-4023-BB82-C22C816E5B5C}" srcOrd="1" destOrd="0" presId="urn:microsoft.com/office/officeart/2018/2/layout/IconVerticalSolidList"/>
    <dgm:cxn modelId="{0EBDBE1D-883B-4984-9E3D-38318DBD7A13}" type="presParOf" srcId="{A1E79A98-A725-4916-BBE8-AD784E5AAA95}" destId="{B742D240-DB0F-44F8-80EE-75BDFFC4321E}" srcOrd="2" destOrd="0" presId="urn:microsoft.com/office/officeart/2018/2/layout/IconVerticalSolidList"/>
    <dgm:cxn modelId="{E8066FA0-F639-4A8D-9BA7-030B1DA5D7C4}" type="presParOf" srcId="{A1E79A98-A725-4916-BBE8-AD784E5AAA95}" destId="{1B1759C3-6306-425C-937A-152A4DECBE3D}" srcOrd="3" destOrd="0" presId="urn:microsoft.com/office/officeart/2018/2/layout/IconVerticalSolidList"/>
    <dgm:cxn modelId="{2461BB65-6D36-4460-B3F6-14583496398D}" type="presParOf" srcId="{32A05834-5803-43D9-8D0E-DF03C5E28D03}" destId="{EDB9C74C-C8DF-4D33-A936-D12EE467881B}" srcOrd="5" destOrd="0" presId="urn:microsoft.com/office/officeart/2018/2/layout/IconVerticalSolidList"/>
    <dgm:cxn modelId="{F4C9A875-2D0F-4A4E-9CFA-F52CBF88F87E}" type="presParOf" srcId="{32A05834-5803-43D9-8D0E-DF03C5E28D03}" destId="{8E9F8ECF-589D-4342-A66F-AD5D6677C69C}" srcOrd="6" destOrd="0" presId="urn:microsoft.com/office/officeart/2018/2/layout/IconVerticalSolidList"/>
    <dgm:cxn modelId="{9096B887-9AA2-439C-97C9-CC642387481F}" type="presParOf" srcId="{8E9F8ECF-589D-4342-A66F-AD5D6677C69C}" destId="{A7352071-3C5A-44C7-BB21-A36C28F12A34}" srcOrd="0" destOrd="0" presId="urn:microsoft.com/office/officeart/2018/2/layout/IconVerticalSolidList"/>
    <dgm:cxn modelId="{97D389F8-D175-4607-A15E-2EC5735CECA9}" type="presParOf" srcId="{8E9F8ECF-589D-4342-A66F-AD5D6677C69C}" destId="{CE85B054-332E-4694-9AEE-5299773FE05C}" srcOrd="1" destOrd="0" presId="urn:microsoft.com/office/officeart/2018/2/layout/IconVerticalSolidList"/>
    <dgm:cxn modelId="{B07B7648-273A-4158-A7A2-730445452270}" type="presParOf" srcId="{8E9F8ECF-589D-4342-A66F-AD5D6677C69C}" destId="{294F0EF3-D11B-4212-9D02-0FAE5FB0CBF4}" srcOrd="2" destOrd="0" presId="urn:microsoft.com/office/officeart/2018/2/layout/IconVerticalSolidList"/>
    <dgm:cxn modelId="{57728F0C-6AB3-49C6-89B5-DA22EADEEFFB}" type="presParOf" srcId="{8E9F8ECF-589D-4342-A66F-AD5D6677C69C}" destId="{D5708318-4602-498B-B879-00D8415B94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09FCBA-98C7-45DB-A120-2928D6A0029F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7B4F22-5C2E-490E-9BBC-2A4DE3D30418}">
      <dgm:prSet/>
      <dgm:spPr/>
      <dgm:t>
        <a:bodyPr/>
        <a:lstStyle/>
        <a:p>
          <a:r>
            <a:rPr lang="en-US" dirty="0"/>
            <a:t>User Authentication</a:t>
          </a:r>
        </a:p>
      </dgm:t>
    </dgm:pt>
    <dgm:pt modelId="{4E121B5F-02F4-49F8-ABA9-80AB68F1D8B4}" type="parTrans" cxnId="{97075282-0275-4251-9551-B87AB03A2E5A}">
      <dgm:prSet/>
      <dgm:spPr/>
      <dgm:t>
        <a:bodyPr/>
        <a:lstStyle/>
        <a:p>
          <a:endParaRPr lang="en-US"/>
        </a:p>
      </dgm:t>
    </dgm:pt>
    <dgm:pt modelId="{ED3DABA6-9D7E-4235-B652-37DFF31C489C}" type="sibTrans" cxnId="{97075282-0275-4251-9551-B87AB03A2E5A}">
      <dgm:prSet/>
      <dgm:spPr/>
      <dgm:t>
        <a:bodyPr/>
        <a:lstStyle/>
        <a:p>
          <a:endParaRPr lang="en-US"/>
        </a:p>
      </dgm:t>
    </dgm:pt>
    <dgm:pt modelId="{3AD143A7-4DF4-4762-AC89-15B320904479}">
      <dgm:prSet/>
      <dgm:spPr/>
      <dgm:t>
        <a:bodyPr/>
        <a:lstStyle/>
        <a:p>
          <a:r>
            <a:rPr lang="en-US"/>
            <a:t>Dashboard</a:t>
          </a:r>
        </a:p>
      </dgm:t>
    </dgm:pt>
    <dgm:pt modelId="{6B2D4B9C-E013-49BC-A5AD-0751755BCBCE}" type="parTrans" cxnId="{8691614A-A7C0-43C0-A47A-4D6DA940F0A9}">
      <dgm:prSet/>
      <dgm:spPr/>
      <dgm:t>
        <a:bodyPr/>
        <a:lstStyle/>
        <a:p>
          <a:endParaRPr lang="en-US"/>
        </a:p>
      </dgm:t>
    </dgm:pt>
    <dgm:pt modelId="{ECD45AB9-F47D-48BE-A20E-EB5CB67C90B0}" type="sibTrans" cxnId="{8691614A-A7C0-43C0-A47A-4D6DA940F0A9}">
      <dgm:prSet/>
      <dgm:spPr/>
      <dgm:t>
        <a:bodyPr/>
        <a:lstStyle/>
        <a:p>
          <a:endParaRPr lang="en-US"/>
        </a:p>
      </dgm:t>
    </dgm:pt>
    <dgm:pt modelId="{2E439F17-3739-4D9D-99B1-E2D063CEB1F0}">
      <dgm:prSet/>
      <dgm:spPr/>
      <dgm:t>
        <a:bodyPr/>
        <a:lstStyle/>
        <a:p>
          <a:r>
            <a:rPr lang="en-US"/>
            <a:t>Controversial Questions</a:t>
          </a:r>
        </a:p>
      </dgm:t>
    </dgm:pt>
    <dgm:pt modelId="{83194C56-1111-4AEC-8732-99D0D2424F3E}" type="parTrans" cxnId="{88C36F29-3607-45C6-A3B6-90CC5E62243F}">
      <dgm:prSet/>
      <dgm:spPr/>
      <dgm:t>
        <a:bodyPr/>
        <a:lstStyle/>
        <a:p>
          <a:endParaRPr lang="en-US"/>
        </a:p>
      </dgm:t>
    </dgm:pt>
    <dgm:pt modelId="{77C98EEF-F88C-40E2-8639-4137D9A7773A}" type="sibTrans" cxnId="{88C36F29-3607-45C6-A3B6-90CC5E62243F}">
      <dgm:prSet/>
      <dgm:spPr/>
      <dgm:t>
        <a:bodyPr/>
        <a:lstStyle/>
        <a:p>
          <a:endParaRPr lang="en-US"/>
        </a:p>
      </dgm:t>
    </dgm:pt>
    <dgm:pt modelId="{ECBE9F66-ABF2-4200-8B92-2A9AF9AB2A9A}">
      <dgm:prSet/>
      <dgm:spPr/>
      <dgm:t>
        <a:bodyPr/>
        <a:lstStyle/>
        <a:p>
          <a:r>
            <a:rPr lang="en-US"/>
            <a:t>Search Question  Function</a:t>
          </a:r>
        </a:p>
      </dgm:t>
    </dgm:pt>
    <dgm:pt modelId="{D2043535-5546-4545-9FD2-1EB5918F42B6}" type="parTrans" cxnId="{113E567D-FC3F-4523-9065-5B77AE566780}">
      <dgm:prSet/>
      <dgm:spPr/>
      <dgm:t>
        <a:bodyPr/>
        <a:lstStyle/>
        <a:p>
          <a:endParaRPr lang="en-US"/>
        </a:p>
      </dgm:t>
    </dgm:pt>
    <dgm:pt modelId="{08C57B48-FED1-415A-AD35-B8766940508A}" type="sibTrans" cxnId="{113E567D-FC3F-4523-9065-5B77AE566780}">
      <dgm:prSet/>
      <dgm:spPr/>
      <dgm:t>
        <a:bodyPr/>
        <a:lstStyle/>
        <a:p>
          <a:endParaRPr lang="en-US"/>
        </a:p>
      </dgm:t>
    </dgm:pt>
    <dgm:pt modelId="{D258B2C8-BF70-4542-B61F-C8977A2F0843}">
      <dgm:prSet/>
      <dgm:spPr/>
      <dgm:t>
        <a:bodyPr/>
        <a:lstStyle/>
        <a:p>
          <a:r>
            <a:rPr lang="en-US"/>
            <a:t>Algorithm</a:t>
          </a:r>
        </a:p>
      </dgm:t>
    </dgm:pt>
    <dgm:pt modelId="{C58DF30D-C00B-4C75-8CB1-28D6C0CB26B6}" type="parTrans" cxnId="{69337358-7E07-4550-B8DC-A17B30686611}">
      <dgm:prSet/>
      <dgm:spPr/>
      <dgm:t>
        <a:bodyPr/>
        <a:lstStyle/>
        <a:p>
          <a:endParaRPr lang="en-US"/>
        </a:p>
      </dgm:t>
    </dgm:pt>
    <dgm:pt modelId="{B1BDDF90-724A-4227-A10F-571F6F0E919F}" type="sibTrans" cxnId="{69337358-7E07-4550-B8DC-A17B30686611}">
      <dgm:prSet/>
      <dgm:spPr/>
      <dgm:t>
        <a:bodyPr/>
        <a:lstStyle/>
        <a:p>
          <a:endParaRPr lang="en-US"/>
        </a:p>
      </dgm:t>
    </dgm:pt>
    <dgm:pt modelId="{C3663BC3-96B0-4A5F-84B7-1854A33D5EFB}">
      <dgm:prSet/>
      <dgm:spPr/>
      <dgm:t>
        <a:bodyPr/>
        <a:lstStyle/>
        <a:p>
          <a:r>
            <a:rPr lang="en-US"/>
            <a:t>Manage Courses</a:t>
          </a:r>
        </a:p>
      </dgm:t>
    </dgm:pt>
    <dgm:pt modelId="{87A0B825-019F-4E89-A271-D7EE13D45FCD}" type="parTrans" cxnId="{282271C9-FE7A-45BB-9522-CA5F89FC770F}">
      <dgm:prSet/>
      <dgm:spPr/>
      <dgm:t>
        <a:bodyPr/>
        <a:lstStyle/>
        <a:p>
          <a:endParaRPr lang="en-US"/>
        </a:p>
      </dgm:t>
    </dgm:pt>
    <dgm:pt modelId="{0F433E2B-F17B-4C83-9B50-A61DD4130EC2}" type="sibTrans" cxnId="{282271C9-FE7A-45BB-9522-CA5F89FC770F}">
      <dgm:prSet/>
      <dgm:spPr/>
      <dgm:t>
        <a:bodyPr/>
        <a:lstStyle/>
        <a:p>
          <a:endParaRPr lang="en-US"/>
        </a:p>
      </dgm:t>
    </dgm:pt>
    <dgm:pt modelId="{BDB50A14-C062-4865-A1F9-D4101073F76B}">
      <dgm:prSet/>
      <dgm:spPr/>
      <dgm:t>
        <a:bodyPr/>
        <a:lstStyle/>
        <a:p>
          <a:r>
            <a:rPr lang="en-US" dirty="0"/>
            <a:t>Add and delete Courses</a:t>
          </a:r>
        </a:p>
      </dgm:t>
    </dgm:pt>
    <dgm:pt modelId="{E202DA6D-44A0-48E7-8E89-27E0FB341CCF}" type="parTrans" cxnId="{4EAB9018-59D4-4B26-8C9A-07BFBDA6DE17}">
      <dgm:prSet/>
      <dgm:spPr/>
      <dgm:t>
        <a:bodyPr/>
        <a:lstStyle/>
        <a:p>
          <a:endParaRPr lang="en-US"/>
        </a:p>
      </dgm:t>
    </dgm:pt>
    <dgm:pt modelId="{E6B0E7DB-F040-487A-B499-45681471F1E4}" type="sibTrans" cxnId="{4EAB9018-59D4-4B26-8C9A-07BFBDA6DE17}">
      <dgm:prSet/>
      <dgm:spPr/>
      <dgm:t>
        <a:bodyPr/>
        <a:lstStyle/>
        <a:p>
          <a:endParaRPr lang="en-US"/>
        </a:p>
      </dgm:t>
    </dgm:pt>
    <dgm:pt modelId="{9F3635FD-6CFA-45AB-BB30-DF88303B6C20}">
      <dgm:prSet/>
      <dgm:spPr/>
      <dgm:t>
        <a:bodyPr/>
        <a:lstStyle/>
        <a:p>
          <a:r>
            <a:rPr lang="en-US" dirty="0"/>
            <a:t>Account creation and  authentication, log-ins, forgot password, and sign Up</a:t>
          </a:r>
        </a:p>
      </dgm:t>
    </dgm:pt>
    <dgm:pt modelId="{4FEA2E6A-F5B1-4039-92EE-FDA2395E24D1}" type="parTrans" cxnId="{F1D8D46F-F14F-4B8F-9FEE-B931E2EEAEC8}">
      <dgm:prSet/>
      <dgm:spPr/>
      <dgm:t>
        <a:bodyPr/>
        <a:lstStyle/>
        <a:p>
          <a:endParaRPr lang="en-US"/>
        </a:p>
      </dgm:t>
    </dgm:pt>
    <dgm:pt modelId="{282592F1-FC9C-48E4-9126-287C63BC97F7}" type="sibTrans" cxnId="{F1D8D46F-F14F-4B8F-9FEE-B931E2EEAEC8}">
      <dgm:prSet/>
      <dgm:spPr/>
      <dgm:t>
        <a:bodyPr/>
        <a:lstStyle/>
        <a:p>
          <a:endParaRPr lang="en-US"/>
        </a:p>
      </dgm:t>
    </dgm:pt>
    <dgm:pt modelId="{F90645AC-EB66-4003-9799-EE53C46F23EE}">
      <dgm:prSet/>
      <dgm:spPr/>
      <dgm:t>
        <a:bodyPr/>
        <a:lstStyle/>
        <a:p>
          <a:r>
            <a:rPr lang="en-US" dirty="0"/>
            <a:t>Web Scraping</a:t>
          </a:r>
        </a:p>
      </dgm:t>
    </dgm:pt>
    <dgm:pt modelId="{C91847BE-CFDE-468C-BAE0-C20748A1BD2B}" type="parTrans" cxnId="{E8DB12FE-0B44-49C9-B2C9-20A774CDA18A}">
      <dgm:prSet/>
      <dgm:spPr/>
      <dgm:t>
        <a:bodyPr/>
        <a:lstStyle/>
        <a:p>
          <a:endParaRPr lang="en-US"/>
        </a:p>
      </dgm:t>
    </dgm:pt>
    <dgm:pt modelId="{E6686A97-CBDB-4797-BFB5-1AF36D8C96BA}" type="sibTrans" cxnId="{E8DB12FE-0B44-49C9-B2C9-20A774CDA18A}">
      <dgm:prSet/>
      <dgm:spPr/>
      <dgm:t>
        <a:bodyPr/>
        <a:lstStyle/>
        <a:p>
          <a:endParaRPr lang="en-US"/>
        </a:p>
      </dgm:t>
    </dgm:pt>
    <dgm:pt modelId="{54D0F2A6-5AC5-4599-858E-53553E9D7533}" type="pres">
      <dgm:prSet presAssocID="{D809FCBA-98C7-45DB-A120-2928D6A0029F}" presName="Name0" presStyleCnt="0">
        <dgm:presLayoutVars>
          <dgm:dir/>
          <dgm:animLvl val="lvl"/>
          <dgm:resizeHandles val="exact"/>
        </dgm:presLayoutVars>
      </dgm:prSet>
      <dgm:spPr/>
    </dgm:pt>
    <dgm:pt modelId="{C575AB93-E629-46CC-A9FF-2A65E9AE0768}" type="pres">
      <dgm:prSet presAssocID="{CB7B4F22-5C2E-490E-9BBC-2A4DE3D30418}" presName="composite" presStyleCnt="0"/>
      <dgm:spPr/>
    </dgm:pt>
    <dgm:pt modelId="{2454E0E7-018A-42BE-9C70-1B2F38487B38}" type="pres">
      <dgm:prSet presAssocID="{CB7B4F22-5C2E-490E-9BBC-2A4DE3D3041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4B93E58-85C8-4D91-AFCE-F46FC3C2B578}" type="pres">
      <dgm:prSet presAssocID="{CB7B4F22-5C2E-490E-9BBC-2A4DE3D30418}" presName="desTx" presStyleLbl="alignAccFollowNode1" presStyleIdx="0" presStyleCnt="3">
        <dgm:presLayoutVars>
          <dgm:bulletEnabled val="1"/>
        </dgm:presLayoutVars>
      </dgm:prSet>
      <dgm:spPr/>
    </dgm:pt>
    <dgm:pt modelId="{6A4DF109-87FC-4061-A0EE-242589A6465A}" type="pres">
      <dgm:prSet presAssocID="{ED3DABA6-9D7E-4235-B652-37DFF31C489C}" presName="space" presStyleCnt="0"/>
      <dgm:spPr/>
    </dgm:pt>
    <dgm:pt modelId="{A9749D6F-0FAA-4380-B648-2B5053C22254}" type="pres">
      <dgm:prSet presAssocID="{3AD143A7-4DF4-4762-AC89-15B320904479}" presName="composite" presStyleCnt="0"/>
      <dgm:spPr/>
    </dgm:pt>
    <dgm:pt modelId="{D8E53C0A-9108-4856-8989-F102449A5913}" type="pres">
      <dgm:prSet presAssocID="{3AD143A7-4DF4-4762-AC89-15B32090447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ECA7593-B7EE-49BB-953F-60C79D18BBB1}" type="pres">
      <dgm:prSet presAssocID="{3AD143A7-4DF4-4762-AC89-15B320904479}" presName="desTx" presStyleLbl="alignAccFollowNode1" presStyleIdx="1" presStyleCnt="3">
        <dgm:presLayoutVars>
          <dgm:bulletEnabled val="1"/>
        </dgm:presLayoutVars>
      </dgm:prSet>
      <dgm:spPr/>
    </dgm:pt>
    <dgm:pt modelId="{394DAA61-B211-4870-8975-4810B53F8EC9}" type="pres">
      <dgm:prSet presAssocID="{ECD45AB9-F47D-48BE-A20E-EB5CB67C90B0}" presName="space" presStyleCnt="0"/>
      <dgm:spPr/>
    </dgm:pt>
    <dgm:pt modelId="{46A830F1-F567-44BB-A5CE-1719CE041B9E}" type="pres">
      <dgm:prSet presAssocID="{C3663BC3-96B0-4A5F-84B7-1854A33D5EFB}" presName="composite" presStyleCnt="0"/>
      <dgm:spPr/>
    </dgm:pt>
    <dgm:pt modelId="{2325230A-18BF-4E76-BEC2-FE4BF5A87C4C}" type="pres">
      <dgm:prSet presAssocID="{C3663BC3-96B0-4A5F-84B7-1854A33D5E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77D57E5-06E1-4532-9064-96982093ED6A}" type="pres">
      <dgm:prSet presAssocID="{C3663BC3-96B0-4A5F-84B7-1854A33D5E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EAB9018-59D4-4B26-8C9A-07BFBDA6DE17}" srcId="{C3663BC3-96B0-4A5F-84B7-1854A33D5EFB}" destId="{BDB50A14-C062-4865-A1F9-D4101073F76B}" srcOrd="0" destOrd="0" parTransId="{E202DA6D-44A0-48E7-8E89-27E0FB341CCF}" sibTransId="{E6B0E7DB-F040-487A-B499-45681471F1E4}"/>
    <dgm:cxn modelId="{5B9AFF1C-BC60-446B-8362-D007C658AE7B}" type="presOf" srcId="{CB7B4F22-5C2E-490E-9BBC-2A4DE3D30418}" destId="{2454E0E7-018A-42BE-9C70-1B2F38487B38}" srcOrd="0" destOrd="0" presId="urn:microsoft.com/office/officeart/2005/8/layout/hList1"/>
    <dgm:cxn modelId="{2ACB0F1D-0D9F-4C72-B1CE-1AABB910CD4C}" type="presOf" srcId="{D258B2C8-BF70-4542-B61F-C8977A2F0843}" destId="{0ECA7593-B7EE-49BB-953F-60C79D18BBB1}" srcOrd="0" destOrd="2" presId="urn:microsoft.com/office/officeart/2005/8/layout/hList1"/>
    <dgm:cxn modelId="{88C36F29-3607-45C6-A3B6-90CC5E62243F}" srcId="{3AD143A7-4DF4-4762-AC89-15B320904479}" destId="{2E439F17-3739-4D9D-99B1-E2D063CEB1F0}" srcOrd="0" destOrd="0" parTransId="{83194C56-1111-4AEC-8732-99D0D2424F3E}" sibTransId="{77C98EEF-F88C-40E2-8639-4137D9A7773A}"/>
    <dgm:cxn modelId="{8691614A-A7C0-43C0-A47A-4D6DA940F0A9}" srcId="{D809FCBA-98C7-45DB-A120-2928D6A0029F}" destId="{3AD143A7-4DF4-4762-AC89-15B320904479}" srcOrd="1" destOrd="0" parTransId="{6B2D4B9C-E013-49BC-A5AD-0751755BCBCE}" sibTransId="{ECD45AB9-F47D-48BE-A20E-EB5CB67C90B0}"/>
    <dgm:cxn modelId="{F1D8D46F-F14F-4B8F-9FEE-B931E2EEAEC8}" srcId="{CB7B4F22-5C2E-490E-9BBC-2A4DE3D30418}" destId="{9F3635FD-6CFA-45AB-BB30-DF88303B6C20}" srcOrd="0" destOrd="0" parTransId="{4FEA2E6A-F5B1-4039-92EE-FDA2395E24D1}" sibTransId="{282592F1-FC9C-48E4-9126-287C63BC97F7}"/>
    <dgm:cxn modelId="{69337358-7E07-4550-B8DC-A17B30686611}" srcId="{ECBE9F66-ABF2-4200-8B92-2A9AF9AB2A9A}" destId="{D258B2C8-BF70-4542-B61F-C8977A2F0843}" srcOrd="0" destOrd="0" parTransId="{C58DF30D-C00B-4C75-8CB1-28D6C0CB26B6}" sibTransId="{B1BDDF90-724A-4227-A10F-571F6F0E919F}"/>
    <dgm:cxn modelId="{113E567D-FC3F-4523-9065-5B77AE566780}" srcId="{3AD143A7-4DF4-4762-AC89-15B320904479}" destId="{ECBE9F66-ABF2-4200-8B92-2A9AF9AB2A9A}" srcOrd="1" destOrd="0" parTransId="{D2043535-5546-4545-9FD2-1EB5918F42B6}" sibTransId="{08C57B48-FED1-415A-AD35-B8766940508A}"/>
    <dgm:cxn modelId="{97075282-0275-4251-9551-B87AB03A2E5A}" srcId="{D809FCBA-98C7-45DB-A120-2928D6A0029F}" destId="{CB7B4F22-5C2E-490E-9BBC-2A4DE3D30418}" srcOrd="0" destOrd="0" parTransId="{4E121B5F-02F4-49F8-ABA9-80AB68F1D8B4}" sibTransId="{ED3DABA6-9D7E-4235-B652-37DFF31C489C}"/>
    <dgm:cxn modelId="{BC24F086-58AD-4149-98C7-C4B3DAC0AED1}" type="presOf" srcId="{3AD143A7-4DF4-4762-AC89-15B320904479}" destId="{D8E53C0A-9108-4856-8989-F102449A5913}" srcOrd="0" destOrd="0" presId="urn:microsoft.com/office/officeart/2005/8/layout/hList1"/>
    <dgm:cxn modelId="{7A69CF8E-34B2-485C-94BA-F630B8F4BC20}" type="presOf" srcId="{2E439F17-3739-4D9D-99B1-E2D063CEB1F0}" destId="{0ECA7593-B7EE-49BB-953F-60C79D18BBB1}" srcOrd="0" destOrd="0" presId="urn:microsoft.com/office/officeart/2005/8/layout/hList1"/>
    <dgm:cxn modelId="{AA61D4A3-D509-4AEB-AEFD-85551E1256FD}" type="presOf" srcId="{ECBE9F66-ABF2-4200-8B92-2A9AF9AB2A9A}" destId="{0ECA7593-B7EE-49BB-953F-60C79D18BBB1}" srcOrd="0" destOrd="1" presId="urn:microsoft.com/office/officeart/2005/8/layout/hList1"/>
    <dgm:cxn modelId="{1A5500AD-B175-460A-A675-D01A93A0FB7C}" type="presOf" srcId="{C3663BC3-96B0-4A5F-84B7-1854A33D5EFB}" destId="{2325230A-18BF-4E76-BEC2-FE4BF5A87C4C}" srcOrd="0" destOrd="0" presId="urn:microsoft.com/office/officeart/2005/8/layout/hList1"/>
    <dgm:cxn modelId="{282271C9-FE7A-45BB-9522-CA5F89FC770F}" srcId="{D809FCBA-98C7-45DB-A120-2928D6A0029F}" destId="{C3663BC3-96B0-4A5F-84B7-1854A33D5EFB}" srcOrd="2" destOrd="0" parTransId="{87A0B825-019F-4E89-A271-D7EE13D45FCD}" sibTransId="{0F433E2B-F17B-4C83-9B50-A61DD4130EC2}"/>
    <dgm:cxn modelId="{6F8848D0-B78C-4690-9472-579C80255DD4}" type="presOf" srcId="{9F3635FD-6CFA-45AB-BB30-DF88303B6C20}" destId="{44B93E58-85C8-4D91-AFCE-F46FC3C2B578}" srcOrd="0" destOrd="0" presId="urn:microsoft.com/office/officeart/2005/8/layout/hList1"/>
    <dgm:cxn modelId="{2CC8C6E3-0683-4029-84DE-1E02F0B64566}" type="presOf" srcId="{BDB50A14-C062-4865-A1F9-D4101073F76B}" destId="{977D57E5-06E1-4532-9064-96982093ED6A}" srcOrd="0" destOrd="0" presId="urn:microsoft.com/office/officeart/2005/8/layout/hList1"/>
    <dgm:cxn modelId="{7039E8EB-D26F-4AFD-948B-DB0FAD622FC7}" type="presOf" srcId="{D809FCBA-98C7-45DB-A120-2928D6A0029F}" destId="{54D0F2A6-5AC5-4599-858E-53553E9D7533}" srcOrd="0" destOrd="0" presId="urn:microsoft.com/office/officeart/2005/8/layout/hList1"/>
    <dgm:cxn modelId="{A402EFF5-F351-45E1-A0FA-9CD57DCCF8F1}" type="presOf" srcId="{F90645AC-EB66-4003-9799-EE53C46F23EE}" destId="{977D57E5-06E1-4532-9064-96982093ED6A}" srcOrd="0" destOrd="1" presId="urn:microsoft.com/office/officeart/2005/8/layout/hList1"/>
    <dgm:cxn modelId="{E8DB12FE-0B44-49C9-B2C9-20A774CDA18A}" srcId="{C3663BC3-96B0-4A5F-84B7-1854A33D5EFB}" destId="{F90645AC-EB66-4003-9799-EE53C46F23EE}" srcOrd="1" destOrd="0" parTransId="{C91847BE-CFDE-468C-BAE0-C20748A1BD2B}" sibTransId="{E6686A97-CBDB-4797-BFB5-1AF36D8C96BA}"/>
    <dgm:cxn modelId="{ECC4B0DD-A3BA-4E2A-9C03-83EC98F8FE28}" type="presParOf" srcId="{54D0F2A6-5AC5-4599-858E-53553E9D7533}" destId="{C575AB93-E629-46CC-A9FF-2A65E9AE0768}" srcOrd="0" destOrd="0" presId="urn:microsoft.com/office/officeart/2005/8/layout/hList1"/>
    <dgm:cxn modelId="{C00A3066-D545-441A-9E1B-3CE9E2D09193}" type="presParOf" srcId="{C575AB93-E629-46CC-A9FF-2A65E9AE0768}" destId="{2454E0E7-018A-42BE-9C70-1B2F38487B38}" srcOrd="0" destOrd="0" presId="urn:microsoft.com/office/officeart/2005/8/layout/hList1"/>
    <dgm:cxn modelId="{D9B6AAB5-3B18-4F24-85EB-E05BD096E766}" type="presParOf" srcId="{C575AB93-E629-46CC-A9FF-2A65E9AE0768}" destId="{44B93E58-85C8-4D91-AFCE-F46FC3C2B578}" srcOrd="1" destOrd="0" presId="urn:microsoft.com/office/officeart/2005/8/layout/hList1"/>
    <dgm:cxn modelId="{BC87D57A-15B9-4A32-8A1D-C72F7DB1DB53}" type="presParOf" srcId="{54D0F2A6-5AC5-4599-858E-53553E9D7533}" destId="{6A4DF109-87FC-4061-A0EE-242589A6465A}" srcOrd="1" destOrd="0" presId="urn:microsoft.com/office/officeart/2005/8/layout/hList1"/>
    <dgm:cxn modelId="{487C90C6-33E5-4A6E-BF4F-C7BC96EEFDFD}" type="presParOf" srcId="{54D0F2A6-5AC5-4599-858E-53553E9D7533}" destId="{A9749D6F-0FAA-4380-B648-2B5053C22254}" srcOrd="2" destOrd="0" presId="urn:microsoft.com/office/officeart/2005/8/layout/hList1"/>
    <dgm:cxn modelId="{AB6D79B0-16A7-4D1E-BAA4-30501C9304FD}" type="presParOf" srcId="{A9749D6F-0FAA-4380-B648-2B5053C22254}" destId="{D8E53C0A-9108-4856-8989-F102449A5913}" srcOrd="0" destOrd="0" presId="urn:microsoft.com/office/officeart/2005/8/layout/hList1"/>
    <dgm:cxn modelId="{E4E01A82-9A8A-4853-8A94-F75B50E30F21}" type="presParOf" srcId="{A9749D6F-0FAA-4380-B648-2B5053C22254}" destId="{0ECA7593-B7EE-49BB-953F-60C79D18BBB1}" srcOrd="1" destOrd="0" presId="urn:microsoft.com/office/officeart/2005/8/layout/hList1"/>
    <dgm:cxn modelId="{0D35BC36-B6C1-4943-8735-4EB5EE68028E}" type="presParOf" srcId="{54D0F2A6-5AC5-4599-858E-53553E9D7533}" destId="{394DAA61-B211-4870-8975-4810B53F8EC9}" srcOrd="3" destOrd="0" presId="urn:microsoft.com/office/officeart/2005/8/layout/hList1"/>
    <dgm:cxn modelId="{68F308C9-6037-4413-B42A-BACFD014AFAC}" type="presParOf" srcId="{54D0F2A6-5AC5-4599-858E-53553E9D7533}" destId="{46A830F1-F567-44BB-A5CE-1719CE041B9E}" srcOrd="4" destOrd="0" presId="urn:microsoft.com/office/officeart/2005/8/layout/hList1"/>
    <dgm:cxn modelId="{A34B4B98-E276-4F98-90A4-D270DFF7D837}" type="presParOf" srcId="{46A830F1-F567-44BB-A5CE-1719CE041B9E}" destId="{2325230A-18BF-4E76-BEC2-FE4BF5A87C4C}" srcOrd="0" destOrd="0" presId="urn:microsoft.com/office/officeart/2005/8/layout/hList1"/>
    <dgm:cxn modelId="{B3F91D33-2078-44A3-AE88-6857F4943A26}" type="presParOf" srcId="{46A830F1-F567-44BB-A5CE-1719CE041B9E}" destId="{977D57E5-06E1-4532-9064-96982093ED6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09FCBA-98C7-45DB-A120-2928D6A0029F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7B4F22-5C2E-490E-9BBC-2A4DE3D30418}">
      <dgm:prSet/>
      <dgm:spPr/>
      <dgm:t>
        <a:bodyPr/>
        <a:lstStyle/>
        <a:p>
          <a:r>
            <a:rPr lang="en-US" dirty="0"/>
            <a:t>Post Question</a:t>
          </a:r>
        </a:p>
      </dgm:t>
    </dgm:pt>
    <dgm:pt modelId="{4E121B5F-02F4-49F8-ABA9-80AB68F1D8B4}" type="parTrans" cxnId="{97075282-0275-4251-9551-B87AB03A2E5A}">
      <dgm:prSet/>
      <dgm:spPr/>
      <dgm:t>
        <a:bodyPr/>
        <a:lstStyle/>
        <a:p>
          <a:endParaRPr lang="en-US"/>
        </a:p>
      </dgm:t>
    </dgm:pt>
    <dgm:pt modelId="{ED3DABA6-9D7E-4235-B652-37DFF31C489C}" type="sibTrans" cxnId="{97075282-0275-4251-9551-B87AB03A2E5A}">
      <dgm:prSet/>
      <dgm:spPr/>
      <dgm:t>
        <a:bodyPr/>
        <a:lstStyle/>
        <a:p>
          <a:endParaRPr lang="en-US"/>
        </a:p>
      </dgm:t>
    </dgm:pt>
    <dgm:pt modelId="{C02BC3AB-95DC-4F85-A332-FDB61C7372D3}">
      <dgm:prSet/>
      <dgm:spPr/>
      <dgm:t>
        <a:bodyPr/>
        <a:lstStyle/>
        <a:p>
          <a:r>
            <a:rPr lang="en-US" dirty="0"/>
            <a:t>Questions posted based on enrolled courses</a:t>
          </a:r>
        </a:p>
      </dgm:t>
    </dgm:pt>
    <dgm:pt modelId="{C68F2FA5-E291-4668-A92C-EE0F1CBC645D}" type="parTrans" cxnId="{3D7409B1-7407-42BC-ADB9-7A9FB956F88B}">
      <dgm:prSet/>
      <dgm:spPr/>
      <dgm:t>
        <a:bodyPr/>
        <a:lstStyle/>
        <a:p>
          <a:endParaRPr lang="en-US"/>
        </a:p>
      </dgm:t>
    </dgm:pt>
    <dgm:pt modelId="{09161C7E-8404-42B3-86FB-D8F96AB38162}" type="sibTrans" cxnId="{3D7409B1-7407-42BC-ADB9-7A9FB956F88B}">
      <dgm:prSet/>
      <dgm:spPr/>
      <dgm:t>
        <a:bodyPr/>
        <a:lstStyle/>
        <a:p>
          <a:endParaRPr lang="en-US"/>
        </a:p>
      </dgm:t>
    </dgm:pt>
    <dgm:pt modelId="{2318961B-CBCB-44B9-AC76-A6C75C17E732}">
      <dgm:prSet/>
      <dgm:spPr/>
      <dgm:t>
        <a:bodyPr/>
        <a:lstStyle/>
        <a:p>
          <a:r>
            <a:rPr lang="en-US" dirty="0"/>
            <a:t>Course Feed</a:t>
          </a:r>
        </a:p>
      </dgm:t>
    </dgm:pt>
    <dgm:pt modelId="{F8B511DF-254A-4271-9532-AE860505561F}" type="parTrans" cxnId="{947D924E-F420-4F67-8F9B-FD0CA6F1F1CB}">
      <dgm:prSet/>
      <dgm:spPr/>
      <dgm:t>
        <a:bodyPr/>
        <a:lstStyle/>
        <a:p>
          <a:endParaRPr lang="en-US"/>
        </a:p>
      </dgm:t>
    </dgm:pt>
    <dgm:pt modelId="{9F67C2D8-F9F8-4FA3-9D0A-E9F7268DF238}" type="sibTrans" cxnId="{947D924E-F420-4F67-8F9B-FD0CA6F1F1CB}">
      <dgm:prSet/>
      <dgm:spPr/>
      <dgm:t>
        <a:bodyPr/>
        <a:lstStyle/>
        <a:p>
          <a:endParaRPr lang="en-US"/>
        </a:p>
      </dgm:t>
    </dgm:pt>
    <dgm:pt modelId="{F25AD1C6-31E5-4047-854E-03864867D146}">
      <dgm:prSet/>
      <dgm:spPr/>
      <dgm:t>
        <a:bodyPr/>
        <a:lstStyle/>
        <a:p>
          <a:r>
            <a:rPr lang="en-US" dirty="0"/>
            <a:t>Specific to each course</a:t>
          </a:r>
        </a:p>
      </dgm:t>
    </dgm:pt>
    <dgm:pt modelId="{706BDEAF-A9C8-4FEB-9466-BEAE7BE30AAB}" type="parTrans" cxnId="{4561578A-3DEA-4470-83C2-5E72BC08B2DF}">
      <dgm:prSet/>
      <dgm:spPr/>
      <dgm:t>
        <a:bodyPr/>
        <a:lstStyle/>
        <a:p>
          <a:endParaRPr lang="en-US"/>
        </a:p>
      </dgm:t>
    </dgm:pt>
    <dgm:pt modelId="{D8026E7B-D3A2-4C1B-A43A-9345A31EC12B}" type="sibTrans" cxnId="{4561578A-3DEA-4470-83C2-5E72BC08B2DF}">
      <dgm:prSet/>
      <dgm:spPr/>
      <dgm:t>
        <a:bodyPr/>
        <a:lstStyle/>
        <a:p>
          <a:endParaRPr lang="en-US"/>
        </a:p>
      </dgm:t>
    </dgm:pt>
    <dgm:pt modelId="{26E8F6C7-BE83-4348-BD1D-AF640F24A651}">
      <dgm:prSet/>
      <dgm:spPr/>
      <dgm:t>
        <a:bodyPr/>
        <a:lstStyle/>
        <a:p>
          <a:r>
            <a:rPr lang="en-US" dirty="0"/>
            <a:t>Questions another students posted in the course</a:t>
          </a:r>
        </a:p>
      </dgm:t>
    </dgm:pt>
    <dgm:pt modelId="{D3BB57D1-1C7D-4105-A4F3-B8D65F49524D}" type="parTrans" cxnId="{E6888BC8-BA7D-4F0D-9A4C-36BF66D66177}">
      <dgm:prSet/>
      <dgm:spPr/>
      <dgm:t>
        <a:bodyPr/>
        <a:lstStyle/>
        <a:p>
          <a:endParaRPr lang="en-US"/>
        </a:p>
      </dgm:t>
    </dgm:pt>
    <dgm:pt modelId="{A46D9917-840A-4C53-B31D-E5595E24A6CD}" type="sibTrans" cxnId="{E6888BC8-BA7D-4F0D-9A4C-36BF66D66177}">
      <dgm:prSet/>
      <dgm:spPr/>
      <dgm:t>
        <a:bodyPr/>
        <a:lstStyle/>
        <a:p>
          <a:endParaRPr lang="en-US"/>
        </a:p>
      </dgm:t>
    </dgm:pt>
    <dgm:pt modelId="{C5211DF0-7138-4F63-966A-E1E4178B2CA9}">
      <dgm:prSet/>
      <dgm:spPr/>
      <dgm:t>
        <a:bodyPr/>
        <a:lstStyle/>
        <a:p>
          <a:r>
            <a:rPr lang="en-US" dirty="0"/>
            <a:t>Questions user answered</a:t>
          </a:r>
        </a:p>
      </dgm:t>
    </dgm:pt>
    <dgm:pt modelId="{9E934221-674F-4B3D-A79C-F469347CEB20}" type="parTrans" cxnId="{D639AC7E-7396-4C3E-8B96-C5160C9131C6}">
      <dgm:prSet/>
      <dgm:spPr/>
      <dgm:t>
        <a:bodyPr/>
        <a:lstStyle/>
        <a:p>
          <a:endParaRPr lang="en-US"/>
        </a:p>
      </dgm:t>
    </dgm:pt>
    <dgm:pt modelId="{88C6ECA4-6669-43E9-A345-B1E60B924348}" type="sibTrans" cxnId="{D639AC7E-7396-4C3E-8B96-C5160C9131C6}">
      <dgm:prSet/>
      <dgm:spPr/>
      <dgm:t>
        <a:bodyPr/>
        <a:lstStyle/>
        <a:p>
          <a:endParaRPr lang="en-US"/>
        </a:p>
      </dgm:t>
    </dgm:pt>
    <dgm:pt modelId="{78D31410-1E8E-4B9A-A476-2D15D8CDC89E}">
      <dgm:prSet/>
      <dgm:spPr/>
      <dgm:t>
        <a:bodyPr/>
        <a:lstStyle/>
        <a:p>
          <a:r>
            <a:rPr lang="en-US" dirty="0"/>
            <a:t>Pending questions  user asked</a:t>
          </a:r>
        </a:p>
      </dgm:t>
    </dgm:pt>
    <dgm:pt modelId="{BF53F026-0BDD-4BFE-8696-098D099DC7BA}" type="parTrans" cxnId="{542E2A54-3FDF-4E97-BF23-9B88742FD4FC}">
      <dgm:prSet/>
      <dgm:spPr/>
      <dgm:t>
        <a:bodyPr/>
        <a:lstStyle/>
        <a:p>
          <a:endParaRPr lang="en-US"/>
        </a:p>
      </dgm:t>
    </dgm:pt>
    <dgm:pt modelId="{D6FCB0EF-CA6D-4226-A97D-2E3EFB27AAF3}" type="sibTrans" cxnId="{542E2A54-3FDF-4E97-BF23-9B88742FD4FC}">
      <dgm:prSet/>
      <dgm:spPr/>
      <dgm:t>
        <a:bodyPr/>
        <a:lstStyle/>
        <a:p>
          <a:endParaRPr lang="en-US"/>
        </a:p>
      </dgm:t>
    </dgm:pt>
    <dgm:pt modelId="{54D0F2A6-5AC5-4599-858E-53553E9D7533}" type="pres">
      <dgm:prSet presAssocID="{D809FCBA-98C7-45DB-A120-2928D6A0029F}" presName="Name0" presStyleCnt="0">
        <dgm:presLayoutVars>
          <dgm:dir/>
          <dgm:animLvl val="lvl"/>
          <dgm:resizeHandles val="exact"/>
        </dgm:presLayoutVars>
      </dgm:prSet>
      <dgm:spPr/>
    </dgm:pt>
    <dgm:pt modelId="{C575AB93-E629-46CC-A9FF-2A65E9AE0768}" type="pres">
      <dgm:prSet presAssocID="{CB7B4F22-5C2E-490E-9BBC-2A4DE3D30418}" presName="composite" presStyleCnt="0"/>
      <dgm:spPr/>
    </dgm:pt>
    <dgm:pt modelId="{2454E0E7-018A-42BE-9C70-1B2F38487B38}" type="pres">
      <dgm:prSet presAssocID="{CB7B4F22-5C2E-490E-9BBC-2A4DE3D3041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4B93E58-85C8-4D91-AFCE-F46FC3C2B578}" type="pres">
      <dgm:prSet presAssocID="{CB7B4F22-5C2E-490E-9BBC-2A4DE3D30418}" presName="desTx" presStyleLbl="alignAccFollowNode1" presStyleIdx="0" presStyleCnt="2">
        <dgm:presLayoutVars>
          <dgm:bulletEnabled val="1"/>
        </dgm:presLayoutVars>
      </dgm:prSet>
      <dgm:spPr/>
    </dgm:pt>
    <dgm:pt modelId="{6A4DF109-87FC-4061-A0EE-242589A6465A}" type="pres">
      <dgm:prSet presAssocID="{ED3DABA6-9D7E-4235-B652-37DFF31C489C}" presName="space" presStyleCnt="0"/>
      <dgm:spPr/>
    </dgm:pt>
    <dgm:pt modelId="{E10D49EC-3729-48EE-A1C1-3449A25FD557}" type="pres">
      <dgm:prSet presAssocID="{2318961B-CBCB-44B9-AC76-A6C75C17E732}" presName="composite" presStyleCnt="0"/>
      <dgm:spPr/>
    </dgm:pt>
    <dgm:pt modelId="{2AFDC093-62AD-47D0-A595-18C521FA330B}" type="pres">
      <dgm:prSet presAssocID="{2318961B-CBCB-44B9-AC76-A6C75C17E73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4DC694C-E7C8-42BD-B0A3-4847FF4BDD59}" type="pres">
      <dgm:prSet presAssocID="{2318961B-CBCB-44B9-AC76-A6C75C17E73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8073512-9B16-480A-ADB7-00643536DE61}" type="presOf" srcId="{C02BC3AB-95DC-4F85-A332-FDB61C7372D3}" destId="{44B93E58-85C8-4D91-AFCE-F46FC3C2B578}" srcOrd="0" destOrd="0" presId="urn:microsoft.com/office/officeart/2005/8/layout/hList1"/>
    <dgm:cxn modelId="{5B9AFF1C-BC60-446B-8362-D007C658AE7B}" type="presOf" srcId="{CB7B4F22-5C2E-490E-9BBC-2A4DE3D30418}" destId="{2454E0E7-018A-42BE-9C70-1B2F38487B38}" srcOrd="0" destOrd="0" presId="urn:microsoft.com/office/officeart/2005/8/layout/hList1"/>
    <dgm:cxn modelId="{3037645D-E23C-4ACC-815B-F6EFB4B9D83C}" type="presOf" srcId="{F25AD1C6-31E5-4047-854E-03864867D146}" destId="{04DC694C-E7C8-42BD-B0A3-4847FF4BDD59}" srcOrd="0" destOrd="0" presId="urn:microsoft.com/office/officeart/2005/8/layout/hList1"/>
    <dgm:cxn modelId="{7B45B55F-1A06-408C-82E0-E34E0B37D5B4}" type="presOf" srcId="{2318961B-CBCB-44B9-AC76-A6C75C17E732}" destId="{2AFDC093-62AD-47D0-A595-18C521FA330B}" srcOrd="0" destOrd="0" presId="urn:microsoft.com/office/officeart/2005/8/layout/hList1"/>
    <dgm:cxn modelId="{947D924E-F420-4F67-8F9B-FD0CA6F1F1CB}" srcId="{D809FCBA-98C7-45DB-A120-2928D6A0029F}" destId="{2318961B-CBCB-44B9-AC76-A6C75C17E732}" srcOrd="1" destOrd="0" parTransId="{F8B511DF-254A-4271-9532-AE860505561F}" sibTransId="{9F67C2D8-F9F8-4FA3-9D0A-E9F7268DF238}"/>
    <dgm:cxn modelId="{542E2A54-3FDF-4E97-BF23-9B88742FD4FC}" srcId="{2318961B-CBCB-44B9-AC76-A6C75C17E732}" destId="{78D31410-1E8E-4B9A-A476-2D15D8CDC89E}" srcOrd="3" destOrd="0" parTransId="{BF53F026-0BDD-4BFE-8696-098D099DC7BA}" sibTransId="{D6FCB0EF-CA6D-4226-A97D-2E3EFB27AAF3}"/>
    <dgm:cxn modelId="{D639AC7E-7396-4C3E-8B96-C5160C9131C6}" srcId="{2318961B-CBCB-44B9-AC76-A6C75C17E732}" destId="{C5211DF0-7138-4F63-966A-E1E4178B2CA9}" srcOrd="2" destOrd="0" parTransId="{9E934221-674F-4B3D-A79C-F469347CEB20}" sibTransId="{88C6ECA4-6669-43E9-A345-B1E60B924348}"/>
    <dgm:cxn modelId="{97075282-0275-4251-9551-B87AB03A2E5A}" srcId="{D809FCBA-98C7-45DB-A120-2928D6A0029F}" destId="{CB7B4F22-5C2E-490E-9BBC-2A4DE3D30418}" srcOrd="0" destOrd="0" parTransId="{4E121B5F-02F4-49F8-ABA9-80AB68F1D8B4}" sibTransId="{ED3DABA6-9D7E-4235-B652-37DFF31C489C}"/>
    <dgm:cxn modelId="{4561578A-3DEA-4470-83C2-5E72BC08B2DF}" srcId="{2318961B-CBCB-44B9-AC76-A6C75C17E732}" destId="{F25AD1C6-31E5-4047-854E-03864867D146}" srcOrd="0" destOrd="0" parTransId="{706BDEAF-A9C8-4FEB-9466-BEAE7BE30AAB}" sibTransId="{D8026E7B-D3A2-4C1B-A43A-9345A31EC12B}"/>
    <dgm:cxn modelId="{48EBCF97-7CF3-4FC7-B8D4-B06E5AC386AF}" type="presOf" srcId="{C5211DF0-7138-4F63-966A-E1E4178B2CA9}" destId="{04DC694C-E7C8-42BD-B0A3-4847FF4BDD59}" srcOrd="0" destOrd="2" presId="urn:microsoft.com/office/officeart/2005/8/layout/hList1"/>
    <dgm:cxn modelId="{3D7409B1-7407-42BC-ADB9-7A9FB956F88B}" srcId="{CB7B4F22-5C2E-490E-9BBC-2A4DE3D30418}" destId="{C02BC3AB-95DC-4F85-A332-FDB61C7372D3}" srcOrd="0" destOrd="0" parTransId="{C68F2FA5-E291-4668-A92C-EE0F1CBC645D}" sibTransId="{09161C7E-8404-42B3-86FB-D8F96AB38162}"/>
    <dgm:cxn modelId="{E6888BC8-BA7D-4F0D-9A4C-36BF66D66177}" srcId="{2318961B-CBCB-44B9-AC76-A6C75C17E732}" destId="{26E8F6C7-BE83-4348-BD1D-AF640F24A651}" srcOrd="1" destOrd="0" parTransId="{D3BB57D1-1C7D-4105-A4F3-B8D65F49524D}" sibTransId="{A46D9917-840A-4C53-B31D-E5595E24A6CD}"/>
    <dgm:cxn modelId="{22B985CE-3321-4FFB-81F4-83AEF28A8597}" type="presOf" srcId="{78D31410-1E8E-4B9A-A476-2D15D8CDC89E}" destId="{04DC694C-E7C8-42BD-B0A3-4847FF4BDD59}" srcOrd="0" destOrd="3" presId="urn:microsoft.com/office/officeart/2005/8/layout/hList1"/>
    <dgm:cxn modelId="{7039E8EB-D26F-4AFD-948B-DB0FAD622FC7}" type="presOf" srcId="{D809FCBA-98C7-45DB-A120-2928D6A0029F}" destId="{54D0F2A6-5AC5-4599-858E-53553E9D7533}" srcOrd="0" destOrd="0" presId="urn:microsoft.com/office/officeart/2005/8/layout/hList1"/>
    <dgm:cxn modelId="{CC6C88F8-D171-40AA-8537-2883F4E44D98}" type="presOf" srcId="{26E8F6C7-BE83-4348-BD1D-AF640F24A651}" destId="{04DC694C-E7C8-42BD-B0A3-4847FF4BDD59}" srcOrd="0" destOrd="1" presId="urn:microsoft.com/office/officeart/2005/8/layout/hList1"/>
    <dgm:cxn modelId="{ECC4B0DD-A3BA-4E2A-9C03-83EC98F8FE28}" type="presParOf" srcId="{54D0F2A6-5AC5-4599-858E-53553E9D7533}" destId="{C575AB93-E629-46CC-A9FF-2A65E9AE0768}" srcOrd="0" destOrd="0" presId="urn:microsoft.com/office/officeart/2005/8/layout/hList1"/>
    <dgm:cxn modelId="{C00A3066-D545-441A-9E1B-3CE9E2D09193}" type="presParOf" srcId="{C575AB93-E629-46CC-A9FF-2A65E9AE0768}" destId="{2454E0E7-018A-42BE-9C70-1B2F38487B38}" srcOrd="0" destOrd="0" presId="urn:microsoft.com/office/officeart/2005/8/layout/hList1"/>
    <dgm:cxn modelId="{D9B6AAB5-3B18-4F24-85EB-E05BD096E766}" type="presParOf" srcId="{C575AB93-E629-46CC-A9FF-2A65E9AE0768}" destId="{44B93E58-85C8-4D91-AFCE-F46FC3C2B578}" srcOrd="1" destOrd="0" presId="urn:microsoft.com/office/officeart/2005/8/layout/hList1"/>
    <dgm:cxn modelId="{BC87D57A-15B9-4A32-8A1D-C72F7DB1DB53}" type="presParOf" srcId="{54D0F2A6-5AC5-4599-858E-53553E9D7533}" destId="{6A4DF109-87FC-4061-A0EE-242589A6465A}" srcOrd="1" destOrd="0" presId="urn:microsoft.com/office/officeart/2005/8/layout/hList1"/>
    <dgm:cxn modelId="{3187A6D6-E854-4939-9270-7E6817D5D37A}" type="presParOf" srcId="{54D0F2A6-5AC5-4599-858E-53553E9D7533}" destId="{E10D49EC-3729-48EE-A1C1-3449A25FD557}" srcOrd="2" destOrd="0" presId="urn:microsoft.com/office/officeart/2005/8/layout/hList1"/>
    <dgm:cxn modelId="{F59EBFEC-3539-4A3D-9247-0BDCC82EC355}" type="presParOf" srcId="{E10D49EC-3729-48EE-A1C1-3449A25FD557}" destId="{2AFDC093-62AD-47D0-A595-18C521FA330B}" srcOrd="0" destOrd="0" presId="urn:microsoft.com/office/officeart/2005/8/layout/hList1"/>
    <dgm:cxn modelId="{0F3E0B16-E309-48D5-95AD-B1518C85A581}" type="presParOf" srcId="{E10D49EC-3729-48EE-A1C1-3449A25FD557}" destId="{04DC694C-E7C8-42BD-B0A3-4847FF4BDD5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09FCBA-98C7-45DB-A120-2928D6A0029F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7B4F22-5C2E-490E-9BBC-2A4DE3D30418}">
      <dgm:prSet/>
      <dgm:spPr/>
      <dgm:t>
        <a:bodyPr/>
        <a:lstStyle/>
        <a:p>
          <a:r>
            <a:rPr lang="en-US" dirty="0"/>
            <a:t>Built-In browse solution Page</a:t>
          </a:r>
        </a:p>
      </dgm:t>
    </dgm:pt>
    <dgm:pt modelId="{4E121B5F-02F4-49F8-ABA9-80AB68F1D8B4}" type="parTrans" cxnId="{97075282-0275-4251-9551-B87AB03A2E5A}">
      <dgm:prSet/>
      <dgm:spPr/>
      <dgm:t>
        <a:bodyPr/>
        <a:lstStyle/>
        <a:p>
          <a:endParaRPr lang="en-US"/>
        </a:p>
      </dgm:t>
    </dgm:pt>
    <dgm:pt modelId="{ED3DABA6-9D7E-4235-B652-37DFF31C489C}" type="sibTrans" cxnId="{97075282-0275-4251-9551-B87AB03A2E5A}">
      <dgm:prSet/>
      <dgm:spPr/>
      <dgm:t>
        <a:bodyPr/>
        <a:lstStyle/>
        <a:p>
          <a:endParaRPr lang="en-US"/>
        </a:p>
      </dgm:t>
    </dgm:pt>
    <dgm:pt modelId="{7E89988A-2ABE-4CF6-978E-50C3FF0AA328}">
      <dgm:prSet/>
      <dgm:spPr/>
      <dgm:t>
        <a:bodyPr/>
        <a:lstStyle/>
        <a:p>
          <a:r>
            <a:rPr lang="en-US" dirty="0"/>
            <a:t>Ways of entry</a:t>
          </a:r>
        </a:p>
      </dgm:t>
    </dgm:pt>
    <dgm:pt modelId="{30E11BA8-88E9-4F2E-A862-CB79E3D658CC}" type="parTrans" cxnId="{1953F43D-60F4-482E-B0AC-75DEAE63D005}">
      <dgm:prSet/>
      <dgm:spPr/>
      <dgm:t>
        <a:bodyPr/>
        <a:lstStyle/>
        <a:p>
          <a:endParaRPr lang="en-US"/>
        </a:p>
      </dgm:t>
    </dgm:pt>
    <dgm:pt modelId="{E158B7AF-BB0C-477F-86E7-1E21ED2234EC}" type="sibTrans" cxnId="{1953F43D-60F4-482E-B0AC-75DEAE63D005}">
      <dgm:prSet/>
      <dgm:spPr/>
      <dgm:t>
        <a:bodyPr/>
        <a:lstStyle/>
        <a:p>
          <a:endParaRPr lang="en-US"/>
        </a:p>
      </dgm:t>
    </dgm:pt>
    <dgm:pt modelId="{B4DE3902-45B5-4DD3-A260-0128387D246A}">
      <dgm:prSet/>
      <dgm:spPr/>
      <dgm:t>
        <a:bodyPr/>
        <a:lstStyle/>
        <a:p>
          <a:r>
            <a:rPr lang="en-US" dirty="0"/>
            <a:t>Search Function</a:t>
          </a:r>
        </a:p>
      </dgm:t>
    </dgm:pt>
    <dgm:pt modelId="{1B23BB81-930B-4DFC-A87C-DAFEBD1DE59F}" type="parTrans" cxnId="{6649A4E2-FA66-4D78-9088-86D6201A8EF9}">
      <dgm:prSet/>
      <dgm:spPr/>
      <dgm:t>
        <a:bodyPr/>
        <a:lstStyle/>
        <a:p>
          <a:endParaRPr lang="en-US"/>
        </a:p>
      </dgm:t>
    </dgm:pt>
    <dgm:pt modelId="{7BB3FE54-AEA3-4ACC-BCA2-7AE8C4F5611E}" type="sibTrans" cxnId="{6649A4E2-FA66-4D78-9088-86D6201A8EF9}">
      <dgm:prSet/>
      <dgm:spPr/>
      <dgm:t>
        <a:bodyPr/>
        <a:lstStyle/>
        <a:p>
          <a:endParaRPr lang="en-US"/>
        </a:p>
      </dgm:t>
    </dgm:pt>
    <dgm:pt modelId="{05DF50BC-9D0E-454E-8E46-7EE67E8E2F4D}">
      <dgm:prSet/>
      <dgm:spPr/>
      <dgm:t>
        <a:bodyPr/>
        <a:lstStyle/>
        <a:p>
          <a:r>
            <a:rPr lang="en-US" dirty="0"/>
            <a:t>Course Feed</a:t>
          </a:r>
        </a:p>
      </dgm:t>
    </dgm:pt>
    <dgm:pt modelId="{5A6878AC-D554-4C97-89A4-B4A2A265B33D}" type="parTrans" cxnId="{86485865-33E8-4614-92DC-4D93455982AB}">
      <dgm:prSet/>
      <dgm:spPr/>
      <dgm:t>
        <a:bodyPr/>
        <a:lstStyle/>
        <a:p>
          <a:endParaRPr lang="en-US"/>
        </a:p>
      </dgm:t>
    </dgm:pt>
    <dgm:pt modelId="{05DFC5BF-E80E-4D60-B890-FF0369F69BAF}" type="sibTrans" cxnId="{86485865-33E8-4614-92DC-4D93455982AB}">
      <dgm:prSet/>
      <dgm:spPr/>
      <dgm:t>
        <a:bodyPr/>
        <a:lstStyle/>
        <a:p>
          <a:endParaRPr lang="en-US"/>
        </a:p>
      </dgm:t>
    </dgm:pt>
    <dgm:pt modelId="{C3CDAB2E-4AE4-4D42-A25B-7E90EC277ABC}">
      <dgm:prSet/>
      <dgm:spPr/>
      <dgm:t>
        <a:bodyPr/>
        <a:lstStyle/>
        <a:p>
          <a:r>
            <a:rPr lang="en-US" dirty="0"/>
            <a:t>Course Feed</a:t>
          </a:r>
        </a:p>
      </dgm:t>
    </dgm:pt>
    <dgm:pt modelId="{53270219-7494-4F75-862A-A873020B7F8C}" type="parTrans" cxnId="{1CC11059-1578-4C13-8CD4-FFB135E8E3D3}">
      <dgm:prSet/>
      <dgm:spPr/>
      <dgm:t>
        <a:bodyPr/>
        <a:lstStyle/>
        <a:p>
          <a:endParaRPr lang="en-US"/>
        </a:p>
      </dgm:t>
    </dgm:pt>
    <dgm:pt modelId="{2343F4BD-49C9-431A-89E4-019E3FE460DE}" type="sibTrans" cxnId="{1CC11059-1578-4C13-8CD4-FFB135E8E3D3}">
      <dgm:prSet/>
      <dgm:spPr/>
      <dgm:t>
        <a:bodyPr/>
        <a:lstStyle/>
        <a:p>
          <a:endParaRPr lang="en-US"/>
        </a:p>
      </dgm:t>
    </dgm:pt>
    <dgm:pt modelId="{3F32C813-E998-4379-A730-AFF6610799BF}">
      <dgm:prSet/>
      <dgm:spPr/>
      <dgm:t>
        <a:bodyPr/>
        <a:lstStyle/>
        <a:p>
          <a:r>
            <a:rPr lang="en-US" dirty="0"/>
            <a:t>Specific to each course</a:t>
          </a:r>
        </a:p>
      </dgm:t>
    </dgm:pt>
    <dgm:pt modelId="{AA685CE7-3163-409B-8ABF-FCFEEA0E54AB}" type="parTrans" cxnId="{150DF417-B665-4C7E-9D19-083A7EDEE1BC}">
      <dgm:prSet/>
      <dgm:spPr/>
      <dgm:t>
        <a:bodyPr/>
        <a:lstStyle/>
        <a:p>
          <a:endParaRPr lang="en-US"/>
        </a:p>
      </dgm:t>
    </dgm:pt>
    <dgm:pt modelId="{4D9123A7-5E49-452D-A2CB-2B40A85E95ED}" type="sibTrans" cxnId="{150DF417-B665-4C7E-9D19-083A7EDEE1BC}">
      <dgm:prSet/>
      <dgm:spPr/>
      <dgm:t>
        <a:bodyPr/>
        <a:lstStyle/>
        <a:p>
          <a:endParaRPr lang="en-US"/>
        </a:p>
      </dgm:t>
    </dgm:pt>
    <dgm:pt modelId="{60922F93-C63D-48AC-BBB5-282D3A57A42F}">
      <dgm:prSet/>
      <dgm:spPr/>
      <dgm:t>
        <a:bodyPr/>
        <a:lstStyle/>
        <a:p>
          <a:r>
            <a:rPr lang="en-US" dirty="0"/>
            <a:t>Questions another students posted in the course</a:t>
          </a:r>
        </a:p>
      </dgm:t>
    </dgm:pt>
    <dgm:pt modelId="{D21F03A3-CA01-4B77-8F84-1275A8E0AB68}" type="parTrans" cxnId="{1C49B6BB-DDA9-46C7-9315-8F1CF5FCFC36}">
      <dgm:prSet/>
      <dgm:spPr/>
      <dgm:t>
        <a:bodyPr/>
        <a:lstStyle/>
        <a:p>
          <a:endParaRPr lang="en-US"/>
        </a:p>
      </dgm:t>
    </dgm:pt>
    <dgm:pt modelId="{51549FF7-3CB5-42B7-B373-72208BD77C30}" type="sibTrans" cxnId="{1C49B6BB-DDA9-46C7-9315-8F1CF5FCFC36}">
      <dgm:prSet/>
      <dgm:spPr/>
      <dgm:t>
        <a:bodyPr/>
        <a:lstStyle/>
        <a:p>
          <a:endParaRPr lang="en-US"/>
        </a:p>
      </dgm:t>
    </dgm:pt>
    <dgm:pt modelId="{AF5EC8E0-7BB5-427D-A354-FF24DF1973D4}">
      <dgm:prSet/>
      <dgm:spPr/>
      <dgm:t>
        <a:bodyPr/>
        <a:lstStyle/>
        <a:p>
          <a:r>
            <a:rPr lang="en-US" dirty="0"/>
            <a:t>Questions user answered</a:t>
          </a:r>
        </a:p>
      </dgm:t>
    </dgm:pt>
    <dgm:pt modelId="{ED20B457-A67A-4F71-B46D-12BCFC09BD27}" type="parTrans" cxnId="{714B55DA-6C08-4D19-8644-A085B3CBBFEE}">
      <dgm:prSet/>
      <dgm:spPr/>
      <dgm:t>
        <a:bodyPr/>
        <a:lstStyle/>
        <a:p>
          <a:endParaRPr lang="en-US"/>
        </a:p>
      </dgm:t>
    </dgm:pt>
    <dgm:pt modelId="{5C5E893E-8744-4437-9DCA-9BB3DDA3FE16}" type="sibTrans" cxnId="{714B55DA-6C08-4D19-8644-A085B3CBBFEE}">
      <dgm:prSet/>
      <dgm:spPr/>
      <dgm:t>
        <a:bodyPr/>
        <a:lstStyle/>
        <a:p>
          <a:endParaRPr lang="en-US"/>
        </a:p>
      </dgm:t>
    </dgm:pt>
    <dgm:pt modelId="{E381BA48-8EC0-4FCE-9F6F-10D4307067D3}">
      <dgm:prSet/>
      <dgm:spPr/>
      <dgm:t>
        <a:bodyPr/>
        <a:lstStyle/>
        <a:p>
          <a:r>
            <a:rPr lang="en-US" dirty="0"/>
            <a:t>Pending questions  user asked</a:t>
          </a:r>
        </a:p>
      </dgm:t>
    </dgm:pt>
    <dgm:pt modelId="{0CAF2C48-A73E-4527-B773-5DE6882A6192}" type="parTrans" cxnId="{0E0D4FD1-D653-4312-A97A-FD581C2EBA61}">
      <dgm:prSet/>
      <dgm:spPr/>
      <dgm:t>
        <a:bodyPr/>
        <a:lstStyle/>
        <a:p>
          <a:endParaRPr lang="en-US"/>
        </a:p>
      </dgm:t>
    </dgm:pt>
    <dgm:pt modelId="{E526E4F8-251E-4E09-9A1D-571E73E938F7}" type="sibTrans" cxnId="{0E0D4FD1-D653-4312-A97A-FD581C2EBA61}">
      <dgm:prSet/>
      <dgm:spPr/>
      <dgm:t>
        <a:bodyPr/>
        <a:lstStyle/>
        <a:p>
          <a:endParaRPr lang="en-US"/>
        </a:p>
      </dgm:t>
    </dgm:pt>
    <dgm:pt modelId="{54D0F2A6-5AC5-4599-858E-53553E9D7533}" type="pres">
      <dgm:prSet presAssocID="{D809FCBA-98C7-45DB-A120-2928D6A0029F}" presName="Name0" presStyleCnt="0">
        <dgm:presLayoutVars>
          <dgm:dir/>
          <dgm:animLvl val="lvl"/>
          <dgm:resizeHandles val="exact"/>
        </dgm:presLayoutVars>
      </dgm:prSet>
      <dgm:spPr/>
    </dgm:pt>
    <dgm:pt modelId="{C575AB93-E629-46CC-A9FF-2A65E9AE0768}" type="pres">
      <dgm:prSet presAssocID="{CB7B4F22-5C2E-490E-9BBC-2A4DE3D30418}" presName="composite" presStyleCnt="0"/>
      <dgm:spPr/>
    </dgm:pt>
    <dgm:pt modelId="{2454E0E7-018A-42BE-9C70-1B2F38487B38}" type="pres">
      <dgm:prSet presAssocID="{CB7B4F22-5C2E-490E-9BBC-2A4DE3D3041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4B93E58-85C8-4D91-AFCE-F46FC3C2B578}" type="pres">
      <dgm:prSet presAssocID="{CB7B4F22-5C2E-490E-9BBC-2A4DE3D30418}" presName="desTx" presStyleLbl="alignAccFollowNode1" presStyleIdx="0" presStyleCnt="2">
        <dgm:presLayoutVars>
          <dgm:bulletEnabled val="1"/>
        </dgm:presLayoutVars>
      </dgm:prSet>
      <dgm:spPr/>
    </dgm:pt>
    <dgm:pt modelId="{6A4DF109-87FC-4061-A0EE-242589A6465A}" type="pres">
      <dgm:prSet presAssocID="{ED3DABA6-9D7E-4235-B652-37DFF31C489C}" presName="space" presStyleCnt="0"/>
      <dgm:spPr/>
    </dgm:pt>
    <dgm:pt modelId="{CA7BEE50-AE0D-40FB-BB75-7C2E035893CA}" type="pres">
      <dgm:prSet presAssocID="{C3CDAB2E-4AE4-4D42-A25B-7E90EC277ABC}" presName="composite" presStyleCnt="0"/>
      <dgm:spPr/>
    </dgm:pt>
    <dgm:pt modelId="{A95F23BB-BDEC-448C-9E0B-E9471FF2D58F}" type="pres">
      <dgm:prSet presAssocID="{C3CDAB2E-4AE4-4D42-A25B-7E90EC277AB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5F983CB-E758-4FF3-8F04-C01915A3B0EE}" type="pres">
      <dgm:prSet presAssocID="{C3CDAB2E-4AE4-4D42-A25B-7E90EC277AB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0BCE00C-3A3E-4DD7-B944-B52E3B853935}" type="presOf" srcId="{7E89988A-2ABE-4CF6-978E-50C3FF0AA328}" destId="{44B93E58-85C8-4D91-AFCE-F46FC3C2B578}" srcOrd="0" destOrd="0" presId="urn:microsoft.com/office/officeart/2005/8/layout/hList1"/>
    <dgm:cxn modelId="{150DF417-B665-4C7E-9D19-083A7EDEE1BC}" srcId="{C3CDAB2E-4AE4-4D42-A25B-7E90EC277ABC}" destId="{3F32C813-E998-4379-A730-AFF6610799BF}" srcOrd="0" destOrd="0" parTransId="{AA685CE7-3163-409B-8ABF-FCFEEA0E54AB}" sibTransId="{4D9123A7-5E49-452D-A2CB-2B40A85E95ED}"/>
    <dgm:cxn modelId="{77E4861B-5F94-46D3-B24D-4997D0B0DD15}" type="presOf" srcId="{E381BA48-8EC0-4FCE-9F6F-10D4307067D3}" destId="{05F983CB-E758-4FF3-8F04-C01915A3B0EE}" srcOrd="0" destOrd="3" presId="urn:microsoft.com/office/officeart/2005/8/layout/hList1"/>
    <dgm:cxn modelId="{5B9AFF1C-BC60-446B-8362-D007C658AE7B}" type="presOf" srcId="{CB7B4F22-5C2E-490E-9BBC-2A4DE3D30418}" destId="{2454E0E7-018A-42BE-9C70-1B2F38487B38}" srcOrd="0" destOrd="0" presId="urn:microsoft.com/office/officeart/2005/8/layout/hList1"/>
    <dgm:cxn modelId="{AA1FBA2F-FD13-41D0-884F-261DAF517F0F}" type="presOf" srcId="{05DF50BC-9D0E-454E-8E46-7EE67E8E2F4D}" destId="{44B93E58-85C8-4D91-AFCE-F46FC3C2B578}" srcOrd="0" destOrd="2" presId="urn:microsoft.com/office/officeart/2005/8/layout/hList1"/>
    <dgm:cxn modelId="{1953F43D-60F4-482E-B0AC-75DEAE63D005}" srcId="{CB7B4F22-5C2E-490E-9BBC-2A4DE3D30418}" destId="{7E89988A-2ABE-4CF6-978E-50C3FF0AA328}" srcOrd="0" destOrd="0" parTransId="{30E11BA8-88E9-4F2E-A862-CB79E3D658CC}" sibTransId="{E158B7AF-BB0C-477F-86E7-1E21ED2234EC}"/>
    <dgm:cxn modelId="{86485865-33E8-4614-92DC-4D93455982AB}" srcId="{7E89988A-2ABE-4CF6-978E-50C3FF0AA328}" destId="{05DF50BC-9D0E-454E-8E46-7EE67E8E2F4D}" srcOrd="1" destOrd="0" parTransId="{5A6878AC-D554-4C97-89A4-B4A2A265B33D}" sibTransId="{05DFC5BF-E80E-4D60-B890-FF0369F69BAF}"/>
    <dgm:cxn modelId="{FE6D1E46-58E3-4F5D-962C-3E8729A47CD3}" type="presOf" srcId="{3F32C813-E998-4379-A730-AFF6610799BF}" destId="{05F983CB-E758-4FF3-8F04-C01915A3B0EE}" srcOrd="0" destOrd="0" presId="urn:microsoft.com/office/officeart/2005/8/layout/hList1"/>
    <dgm:cxn modelId="{1CC11059-1578-4C13-8CD4-FFB135E8E3D3}" srcId="{D809FCBA-98C7-45DB-A120-2928D6A0029F}" destId="{C3CDAB2E-4AE4-4D42-A25B-7E90EC277ABC}" srcOrd="1" destOrd="0" parTransId="{53270219-7494-4F75-862A-A873020B7F8C}" sibTransId="{2343F4BD-49C9-431A-89E4-019E3FE460DE}"/>
    <dgm:cxn modelId="{1E5F1859-62A8-40AF-B7FA-618FC84D7ADA}" type="presOf" srcId="{AF5EC8E0-7BB5-427D-A354-FF24DF1973D4}" destId="{05F983CB-E758-4FF3-8F04-C01915A3B0EE}" srcOrd="0" destOrd="2" presId="urn:microsoft.com/office/officeart/2005/8/layout/hList1"/>
    <dgm:cxn modelId="{97075282-0275-4251-9551-B87AB03A2E5A}" srcId="{D809FCBA-98C7-45DB-A120-2928D6A0029F}" destId="{CB7B4F22-5C2E-490E-9BBC-2A4DE3D30418}" srcOrd="0" destOrd="0" parTransId="{4E121B5F-02F4-49F8-ABA9-80AB68F1D8B4}" sibTransId="{ED3DABA6-9D7E-4235-B652-37DFF31C489C}"/>
    <dgm:cxn modelId="{38E4A28F-5648-4AA8-9738-EC709CB49485}" type="presOf" srcId="{B4DE3902-45B5-4DD3-A260-0128387D246A}" destId="{44B93E58-85C8-4D91-AFCE-F46FC3C2B578}" srcOrd="0" destOrd="1" presId="urn:microsoft.com/office/officeart/2005/8/layout/hList1"/>
    <dgm:cxn modelId="{803EE1A5-B24A-4CB0-AFFF-9C87BCC5BF88}" type="presOf" srcId="{C3CDAB2E-4AE4-4D42-A25B-7E90EC277ABC}" destId="{A95F23BB-BDEC-448C-9E0B-E9471FF2D58F}" srcOrd="0" destOrd="0" presId="urn:microsoft.com/office/officeart/2005/8/layout/hList1"/>
    <dgm:cxn modelId="{1C49B6BB-DDA9-46C7-9315-8F1CF5FCFC36}" srcId="{C3CDAB2E-4AE4-4D42-A25B-7E90EC277ABC}" destId="{60922F93-C63D-48AC-BBB5-282D3A57A42F}" srcOrd="1" destOrd="0" parTransId="{D21F03A3-CA01-4B77-8F84-1275A8E0AB68}" sibTransId="{51549FF7-3CB5-42B7-B373-72208BD77C30}"/>
    <dgm:cxn modelId="{0E0D4FD1-D653-4312-A97A-FD581C2EBA61}" srcId="{C3CDAB2E-4AE4-4D42-A25B-7E90EC277ABC}" destId="{E381BA48-8EC0-4FCE-9F6F-10D4307067D3}" srcOrd="3" destOrd="0" parTransId="{0CAF2C48-A73E-4527-B773-5DE6882A6192}" sibTransId="{E526E4F8-251E-4E09-9A1D-571E73E938F7}"/>
    <dgm:cxn modelId="{714B55DA-6C08-4D19-8644-A085B3CBBFEE}" srcId="{C3CDAB2E-4AE4-4D42-A25B-7E90EC277ABC}" destId="{AF5EC8E0-7BB5-427D-A354-FF24DF1973D4}" srcOrd="2" destOrd="0" parTransId="{ED20B457-A67A-4F71-B46D-12BCFC09BD27}" sibTransId="{5C5E893E-8744-4437-9DCA-9BB3DDA3FE16}"/>
    <dgm:cxn modelId="{0C8F02DF-EBC6-4C22-B974-87A179BF4210}" type="presOf" srcId="{60922F93-C63D-48AC-BBB5-282D3A57A42F}" destId="{05F983CB-E758-4FF3-8F04-C01915A3B0EE}" srcOrd="0" destOrd="1" presId="urn:microsoft.com/office/officeart/2005/8/layout/hList1"/>
    <dgm:cxn modelId="{6649A4E2-FA66-4D78-9088-86D6201A8EF9}" srcId="{7E89988A-2ABE-4CF6-978E-50C3FF0AA328}" destId="{B4DE3902-45B5-4DD3-A260-0128387D246A}" srcOrd="0" destOrd="0" parTransId="{1B23BB81-930B-4DFC-A87C-DAFEBD1DE59F}" sibTransId="{7BB3FE54-AEA3-4ACC-BCA2-7AE8C4F5611E}"/>
    <dgm:cxn modelId="{7039E8EB-D26F-4AFD-948B-DB0FAD622FC7}" type="presOf" srcId="{D809FCBA-98C7-45DB-A120-2928D6A0029F}" destId="{54D0F2A6-5AC5-4599-858E-53553E9D7533}" srcOrd="0" destOrd="0" presId="urn:microsoft.com/office/officeart/2005/8/layout/hList1"/>
    <dgm:cxn modelId="{ECC4B0DD-A3BA-4E2A-9C03-83EC98F8FE28}" type="presParOf" srcId="{54D0F2A6-5AC5-4599-858E-53553E9D7533}" destId="{C575AB93-E629-46CC-A9FF-2A65E9AE0768}" srcOrd="0" destOrd="0" presId="urn:microsoft.com/office/officeart/2005/8/layout/hList1"/>
    <dgm:cxn modelId="{C00A3066-D545-441A-9E1B-3CE9E2D09193}" type="presParOf" srcId="{C575AB93-E629-46CC-A9FF-2A65E9AE0768}" destId="{2454E0E7-018A-42BE-9C70-1B2F38487B38}" srcOrd="0" destOrd="0" presId="urn:microsoft.com/office/officeart/2005/8/layout/hList1"/>
    <dgm:cxn modelId="{D9B6AAB5-3B18-4F24-85EB-E05BD096E766}" type="presParOf" srcId="{C575AB93-E629-46CC-A9FF-2A65E9AE0768}" destId="{44B93E58-85C8-4D91-AFCE-F46FC3C2B578}" srcOrd="1" destOrd="0" presId="urn:microsoft.com/office/officeart/2005/8/layout/hList1"/>
    <dgm:cxn modelId="{BC87D57A-15B9-4A32-8A1D-C72F7DB1DB53}" type="presParOf" srcId="{54D0F2A6-5AC5-4599-858E-53553E9D7533}" destId="{6A4DF109-87FC-4061-A0EE-242589A6465A}" srcOrd="1" destOrd="0" presId="urn:microsoft.com/office/officeart/2005/8/layout/hList1"/>
    <dgm:cxn modelId="{51F1E53C-831D-4D74-BD11-4B09C7109AFD}" type="presParOf" srcId="{54D0F2A6-5AC5-4599-858E-53553E9D7533}" destId="{CA7BEE50-AE0D-40FB-BB75-7C2E035893CA}" srcOrd="2" destOrd="0" presId="urn:microsoft.com/office/officeart/2005/8/layout/hList1"/>
    <dgm:cxn modelId="{8DE8B644-9586-47DB-92E1-FCCDA38D575C}" type="presParOf" srcId="{CA7BEE50-AE0D-40FB-BB75-7C2E035893CA}" destId="{A95F23BB-BDEC-448C-9E0B-E9471FF2D58F}" srcOrd="0" destOrd="0" presId="urn:microsoft.com/office/officeart/2005/8/layout/hList1"/>
    <dgm:cxn modelId="{2AE1E062-D10B-44D4-AED9-C5C800EFE999}" type="presParOf" srcId="{CA7BEE50-AE0D-40FB-BB75-7C2E035893CA}" destId="{05F983CB-E758-4FF3-8F04-C01915A3B0E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E366F8-C3CF-4D60-BC84-0A70320B08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E70380E-DDB0-4F03-A200-C8C1BC10128F}">
      <dgm:prSet/>
      <dgm:spPr/>
      <dgm:t>
        <a:bodyPr/>
        <a:lstStyle/>
        <a:p>
          <a:r>
            <a:rPr lang="en-US"/>
            <a:t>We were all new to php so it was not very easy to understand and produce in time.</a:t>
          </a:r>
        </a:p>
      </dgm:t>
    </dgm:pt>
    <dgm:pt modelId="{DC88E498-727B-44EA-AB86-6F668B9B12E6}" type="parTrans" cxnId="{9EA90727-F931-4D9E-84A4-AD1582B9B226}">
      <dgm:prSet/>
      <dgm:spPr/>
      <dgm:t>
        <a:bodyPr/>
        <a:lstStyle/>
        <a:p>
          <a:endParaRPr lang="en-US"/>
        </a:p>
      </dgm:t>
    </dgm:pt>
    <dgm:pt modelId="{009F7EE2-F749-489C-84C7-C8BFF57310D4}" type="sibTrans" cxnId="{9EA90727-F931-4D9E-84A4-AD1582B9B226}">
      <dgm:prSet/>
      <dgm:spPr/>
      <dgm:t>
        <a:bodyPr/>
        <a:lstStyle/>
        <a:p>
          <a:endParaRPr lang="en-US"/>
        </a:p>
      </dgm:t>
    </dgm:pt>
    <dgm:pt modelId="{84CE4C47-195C-436C-9715-310A97216BFF}">
      <dgm:prSet/>
      <dgm:spPr/>
      <dgm:t>
        <a:bodyPr/>
        <a:lstStyle/>
        <a:p>
          <a:r>
            <a:rPr lang="en-US"/>
            <a:t>Personal life</a:t>
          </a:r>
        </a:p>
      </dgm:t>
    </dgm:pt>
    <dgm:pt modelId="{9726F623-6F3B-4497-A480-8F915778EA18}" type="parTrans" cxnId="{18A24B3D-42B9-44CA-8120-E7806DEFB20F}">
      <dgm:prSet/>
      <dgm:spPr/>
      <dgm:t>
        <a:bodyPr/>
        <a:lstStyle/>
        <a:p>
          <a:endParaRPr lang="en-US"/>
        </a:p>
      </dgm:t>
    </dgm:pt>
    <dgm:pt modelId="{EAE2B4A0-DC17-43DE-AA38-04AA0E16F2B4}" type="sibTrans" cxnId="{18A24B3D-42B9-44CA-8120-E7806DEFB20F}">
      <dgm:prSet/>
      <dgm:spPr/>
      <dgm:t>
        <a:bodyPr/>
        <a:lstStyle/>
        <a:p>
          <a:endParaRPr lang="en-US"/>
        </a:p>
      </dgm:t>
    </dgm:pt>
    <dgm:pt modelId="{79C32712-DBE2-4562-A566-440DD0C21907}">
      <dgm:prSet/>
      <dgm:spPr/>
      <dgm:t>
        <a:bodyPr/>
        <a:lstStyle/>
        <a:p>
          <a:r>
            <a:rPr lang="en-US"/>
            <a:t>Work</a:t>
          </a:r>
        </a:p>
      </dgm:t>
    </dgm:pt>
    <dgm:pt modelId="{FAF0F656-AB77-460D-A0E9-A938498E53B4}" type="parTrans" cxnId="{6DA7D70E-53C7-4327-8743-B7ABBC25249E}">
      <dgm:prSet/>
      <dgm:spPr/>
      <dgm:t>
        <a:bodyPr/>
        <a:lstStyle/>
        <a:p>
          <a:endParaRPr lang="en-US"/>
        </a:p>
      </dgm:t>
    </dgm:pt>
    <dgm:pt modelId="{F78BFF4A-4463-44A8-B439-C5FC76CB99A8}" type="sibTrans" cxnId="{6DA7D70E-53C7-4327-8743-B7ABBC25249E}">
      <dgm:prSet/>
      <dgm:spPr/>
      <dgm:t>
        <a:bodyPr/>
        <a:lstStyle/>
        <a:p>
          <a:endParaRPr lang="en-US"/>
        </a:p>
      </dgm:t>
    </dgm:pt>
    <dgm:pt modelId="{C00FC806-9CEE-46F6-899E-59001FAFD266}">
      <dgm:prSet/>
      <dgm:spPr/>
      <dgm:t>
        <a:bodyPr/>
        <a:lstStyle/>
        <a:p>
          <a:r>
            <a:rPr lang="en-US"/>
            <a:t>Scope of functionality ( Just Temple)</a:t>
          </a:r>
        </a:p>
      </dgm:t>
    </dgm:pt>
    <dgm:pt modelId="{52A413DE-089C-4097-92AB-E9E49E72CD6F}" type="parTrans" cxnId="{389A790C-040C-4166-B67F-9F62CB4FA5E7}">
      <dgm:prSet/>
      <dgm:spPr/>
      <dgm:t>
        <a:bodyPr/>
        <a:lstStyle/>
        <a:p>
          <a:endParaRPr lang="en-US"/>
        </a:p>
      </dgm:t>
    </dgm:pt>
    <dgm:pt modelId="{7CA9B246-1CAB-4B27-95E8-C02493BC7468}" type="sibTrans" cxnId="{389A790C-040C-4166-B67F-9F62CB4FA5E7}">
      <dgm:prSet/>
      <dgm:spPr/>
      <dgm:t>
        <a:bodyPr/>
        <a:lstStyle/>
        <a:p>
          <a:endParaRPr lang="en-US"/>
        </a:p>
      </dgm:t>
    </dgm:pt>
    <dgm:pt modelId="{D3306C5A-CC0E-423D-9750-400F7743405A}" type="pres">
      <dgm:prSet presAssocID="{4EE366F8-C3CF-4D60-BC84-0A70320B0814}" presName="linear" presStyleCnt="0">
        <dgm:presLayoutVars>
          <dgm:animLvl val="lvl"/>
          <dgm:resizeHandles val="exact"/>
        </dgm:presLayoutVars>
      </dgm:prSet>
      <dgm:spPr/>
    </dgm:pt>
    <dgm:pt modelId="{7B206405-C463-4E87-B4BC-1D01A510D675}" type="pres">
      <dgm:prSet presAssocID="{7E70380E-DDB0-4F03-A200-C8C1BC10128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EF1810-AAF4-426A-87D3-C63CABD129BA}" type="pres">
      <dgm:prSet presAssocID="{009F7EE2-F749-489C-84C7-C8BFF57310D4}" presName="spacer" presStyleCnt="0"/>
      <dgm:spPr/>
    </dgm:pt>
    <dgm:pt modelId="{054F6DA8-CBC3-48FF-946C-09E7EE5386BC}" type="pres">
      <dgm:prSet presAssocID="{84CE4C47-195C-436C-9715-310A97216BF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8440E43-2E96-42BE-B7BB-CC47B2BC5474}" type="pres">
      <dgm:prSet presAssocID="{EAE2B4A0-DC17-43DE-AA38-04AA0E16F2B4}" presName="spacer" presStyleCnt="0"/>
      <dgm:spPr/>
    </dgm:pt>
    <dgm:pt modelId="{FFE0E19B-2BA7-4943-80C9-5906019B641E}" type="pres">
      <dgm:prSet presAssocID="{79C32712-DBE2-4562-A566-440DD0C2190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C8E22A8-9848-4C13-909E-222A02E92D5D}" type="pres">
      <dgm:prSet presAssocID="{F78BFF4A-4463-44A8-B439-C5FC76CB99A8}" presName="spacer" presStyleCnt="0"/>
      <dgm:spPr/>
    </dgm:pt>
    <dgm:pt modelId="{C6160F47-B0C5-4CC6-90BF-2A55C8E78F35}" type="pres">
      <dgm:prSet presAssocID="{C00FC806-9CEE-46F6-899E-59001FAFD26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89A790C-040C-4166-B67F-9F62CB4FA5E7}" srcId="{4EE366F8-C3CF-4D60-BC84-0A70320B0814}" destId="{C00FC806-9CEE-46F6-899E-59001FAFD266}" srcOrd="3" destOrd="0" parTransId="{52A413DE-089C-4097-92AB-E9E49E72CD6F}" sibTransId="{7CA9B246-1CAB-4B27-95E8-C02493BC7468}"/>
    <dgm:cxn modelId="{6DA7D70E-53C7-4327-8743-B7ABBC25249E}" srcId="{4EE366F8-C3CF-4D60-BC84-0A70320B0814}" destId="{79C32712-DBE2-4562-A566-440DD0C21907}" srcOrd="2" destOrd="0" parTransId="{FAF0F656-AB77-460D-A0E9-A938498E53B4}" sibTransId="{F78BFF4A-4463-44A8-B439-C5FC76CB99A8}"/>
    <dgm:cxn modelId="{9EA90727-F931-4D9E-84A4-AD1582B9B226}" srcId="{4EE366F8-C3CF-4D60-BC84-0A70320B0814}" destId="{7E70380E-DDB0-4F03-A200-C8C1BC10128F}" srcOrd="0" destOrd="0" parTransId="{DC88E498-727B-44EA-AB86-6F668B9B12E6}" sibTransId="{009F7EE2-F749-489C-84C7-C8BFF57310D4}"/>
    <dgm:cxn modelId="{18A24B3D-42B9-44CA-8120-E7806DEFB20F}" srcId="{4EE366F8-C3CF-4D60-BC84-0A70320B0814}" destId="{84CE4C47-195C-436C-9715-310A97216BFF}" srcOrd="1" destOrd="0" parTransId="{9726F623-6F3B-4497-A480-8F915778EA18}" sibTransId="{EAE2B4A0-DC17-43DE-AA38-04AA0E16F2B4}"/>
    <dgm:cxn modelId="{36A53344-C5D9-4FE4-9F39-902C49F79E53}" type="presOf" srcId="{4EE366F8-C3CF-4D60-BC84-0A70320B0814}" destId="{D3306C5A-CC0E-423D-9750-400F7743405A}" srcOrd="0" destOrd="0" presId="urn:microsoft.com/office/officeart/2005/8/layout/vList2"/>
    <dgm:cxn modelId="{89C05D92-5C83-4EA3-A8E2-E8D79CAABB4D}" type="presOf" srcId="{79C32712-DBE2-4562-A566-440DD0C21907}" destId="{FFE0E19B-2BA7-4943-80C9-5906019B641E}" srcOrd="0" destOrd="0" presId="urn:microsoft.com/office/officeart/2005/8/layout/vList2"/>
    <dgm:cxn modelId="{85122C9F-210B-416B-8D3E-938C3345F2F7}" type="presOf" srcId="{84CE4C47-195C-436C-9715-310A97216BFF}" destId="{054F6DA8-CBC3-48FF-946C-09E7EE5386BC}" srcOrd="0" destOrd="0" presId="urn:microsoft.com/office/officeart/2005/8/layout/vList2"/>
    <dgm:cxn modelId="{25908AA3-8A9F-4666-8819-538882AB23D2}" type="presOf" srcId="{7E70380E-DDB0-4F03-A200-C8C1BC10128F}" destId="{7B206405-C463-4E87-B4BC-1D01A510D675}" srcOrd="0" destOrd="0" presId="urn:microsoft.com/office/officeart/2005/8/layout/vList2"/>
    <dgm:cxn modelId="{886B2DC4-D201-445F-928B-67D1D81DE0AF}" type="presOf" srcId="{C00FC806-9CEE-46F6-899E-59001FAFD266}" destId="{C6160F47-B0C5-4CC6-90BF-2A55C8E78F35}" srcOrd="0" destOrd="0" presId="urn:microsoft.com/office/officeart/2005/8/layout/vList2"/>
    <dgm:cxn modelId="{BBFC4F09-D51A-450E-8C86-F9E814D0FD8B}" type="presParOf" srcId="{D3306C5A-CC0E-423D-9750-400F7743405A}" destId="{7B206405-C463-4E87-B4BC-1D01A510D675}" srcOrd="0" destOrd="0" presId="urn:microsoft.com/office/officeart/2005/8/layout/vList2"/>
    <dgm:cxn modelId="{7850E835-15BA-4FA2-8BDE-C76155473D1A}" type="presParOf" srcId="{D3306C5A-CC0E-423D-9750-400F7743405A}" destId="{1CEF1810-AAF4-426A-87D3-C63CABD129BA}" srcOrd="1" destOrd="0" presId="urn:microsoft.com/office/officeart/2005/8/layout/vList2"/>
    <dgm:cxn modelId="{CC5D1BF4-4C36-435B-AB1E-9A06971231A1}" type="presParOf" srcId="{D3306C5A-CC0E-423D-9750-400F7743405A}" destId="{054F6DA8-CBC3-48FF-946C-09E7EE5386BC}" srcOrd="2" destOrd="0" presId="urn:microsoft.com/office/officeart/2005/8/layout/vList2"/>
    <dgm:cxn modelId="{45B2E90E-27C2-4E1C-AA55-8C9DF0A3C298}" type="presParOf" srcId="{D3306C5A-CC0E-423D-9750-400F7743405A}" destId="{F8440E43-2E96-42BE-B7BB-CC47B2BC5474}" srcOrd="3" destOrd="0" presId="urn:microsoft.com/office/officeart/2005/8/layout/vList2"/>
    <dgm:cxn modelId="{F971C2D5-25DB-427D-AE4F-971D8DEB9681}" type="presParOf" srcId="{D3306C5A-CC0E-423D-9750-400F7743405A}" destId="{FFE0E19B-2BA7-4943-80C9-5906019B641E}" srcOrd="4" destOrd="0" presId="urn:microsoft.com/office/officeart/2005/8/layout/vList2"/>
    <dgm:cxn modelId="{35C96E73-BB03-4117-B1E8-A98D57E13CB4}" type="presParOf" srcId="{D3306C5A-CC0E-423D-9750-400F7743405A}" destId="{3C8E22A8-9848-4C13-909E-222A02E92D5D}" srcOrd="5" destOrd="0" presId="urn:microsoft.com/office/officeart/2005/8/layout/vList2"/>
    <dgm:cxn modelId="{CAAEABC5-18FF-4583-8C22-032247D6D707}" type="presParOf" srcId="{D3306C5A-CC0E-423D-9750-400F7743405A}" destId="{C6160F47-B0C5-4CC6-90BF-2A55C8E78F3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7ADBA0-FC7F-4E1F-8433-E8E4094DF6D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8E785CE-045A-4122-A9BD-DA5E2A348B05}">
      <dgm:prSet/>
      <dgm:spPr/>
      <dgm:t>
        <a:bodyPr/>
        <a:lstStyle/>
        <a:p>
          <a:r>
            <a:rPr lang="en-US"/>
            <a:t>Proper team and time management  is a critical skill </a:t>
          </a:r>
        </a:p>
      </dgm:t>
    </dgm:pt>
    <dgm:pt modelId="{EBA713A4-3916-4CC5-B87A-3A76435C808F}" type="parTrans" cxnId="{A5BCE12C-473B-4E38-B73D-4D4821043FCA}">
      <dgm:prSet/>
      <dgm:spPr/>
      <dgm:t>
        <a:bodyPr/>
        <a:lstStyle/>
        <a:p>
          <a:endParaRPr lang="en-US"/>
        </a:p>
      </dgm:t>
    </dgm:pt>
    <dgm:pt modelId="{93791ED9-B7A8-4895-B1C4-E3A24EF9700D}" type="sibTrans" cxnId="{A5BCE12C-473B-4E38-B73D-4D4821043FCA}">
      <dgm:prSet/>
      <dgm:spPr/>
      <dgm:t>
        <a:bodyPr/>
        <a:lstStyle/>
        <a:p>
          <a:endParaRPr lang="en-US"/>
        </a:p>
      </dgm:t>
    </dgm:pt>
    <dgm:pt modelId="{3EAB9C97-ABC7-4208-B91D-AA3FF3403377}">
      <dgm:prSet/>
      <dgm:spPr/>
      <dgm:t>
        <a:bodyPr/>
        <a:lstStyle/>
        <a:p>
          <a:r>
            <a:rPr lang="en-US"/>
            <a:t>Importance of handling html injections</a:t>
          </a:r>
        </a:p>
      </dgm:t>
    </dgm:pt>
    <dgm:pt modelId="{AFA19EF0-9152-499C-A91A-6EF203E2125F}" type="parTrans" cxnId="{1D1E3240-6E05-4B89-908F-050BED9B5F69}">
      <dgm:prSet/>
      <dgm:spPr/>
      <dgm:t>
        <a:bodyPr/>
        <a:lstStyle/>
        <a:p>
          <a:endParaRPr lang="en-US"/>
        </a:p>
      </dgm:t>
    </dgm:pt>
    <dgm:pt modelId="{75250816-B6C9-4BA9-A423-B605F684DBC8}" type="sibTrans" cxnId="{1D1E3240-6E05-4B89-908F-050BED9B5F69}">
      <dgm:prSet/>
      <dgm:spPr/>
      <dgm:t>
        <a:bodyPr/>
        <a:lstStyle/>
        <a:p>
          <a:endParaRPr lang="en-US"/>
        </a:p>
      </dgm:t>
    </dgm:pt>
    <dgm:pt modelId="{4B818EAB-6D7A-4DFE-8BB4-78FA9BBA431A}">
      <dgm:prSet/>
      <dgm:spPr/>
      <dgm:t>
        <a:bodyPr/>
        <a:lstStyle/>
        <a:p>
          <a:r>
            <a:rPr lang="en-US"/>
            <a:t>Avoiding patched up libraries that could do the short-term job</a:t>
          </a:r>
        </a:p>
      </dgm:t>
    </dgm:pt>
    <dgm:pt modelId="{7E755352-28F3-49B2-8B37-B2422A5BC5A4}" type="parTrans" cxnId="{681685F1-3A73-4BEC-AC39-084B7934C484}">
      <dgm:prSet/>
      <dgm:spPr/>
      <dgm:t>
        <a:bodyPr/>
        <a:lstStyle/>
        <a:p>
          <a:endParaRPr lang="en-US"/>
        </a:p>
      </dgm:t>
    </dgm:pt>
    <dgm:pt modelId="{F94A753B-F20E-4A91-B653-9AD415EA3E69}" type="sibTrans" cxnId="{681685F1-3A73-4BEC-AC39-084B7934C484}">
      <dgm:prSet/>
      <dgm:spPr/>
      <dgm:t>
        <a:bodyPr/>
        <a:lstStyle/>
        <a:p>
          <a:endParaRPr lang="en-US"/>
        </a:p>
      </dgm:t>
    </dgm:pt>
    <dgm:pt modelId="{46EA0E5A-5796-407B-9EB6-A4E5A1E60C05}">
      <dgm:prSet/>
      <dgm:spPr/>
      <dgm:t>
        <a:bodyPr/>
        <a:lstStyle/>
        <a:p>
          <a:r>
            <a:rPr lang="en-US"/>
            <a:t>Functionality before beauty</a:t>
          </a:r>
        </a:p>
      </dgm:t>
    </dgm:pt>
    <dgm:pt modelId="{8BE15D64-D468-48F9-8E93-29BE96675EEA}" type="parTrans" cxnId="{1F01EC62-E97C-40C7-8EFB-3871397BF58D}">
      <dgm:prSet/>
      <dgm:spPr/>
      <dgm:t>
        <a:bodyPr/>
        <a:lstStyle/>
        <a:p>
          <a:endParaRPr lang="en-US"/>
        </a:p>
      </dgm:t>
    </dgm:pt>
    <dgm:pt modelId="{7B3B0F24-91A1-4BF9-89E5-61697CE46773}" type="sibTrans" cxnId="{1F01EC62-E97C-40C7-8EFB-3871397BF58D}">
      <dgm:prSet/>
      <dgm:spPr/>
      <dgm:t>
        <a:bodyPr/>
        <a:lstStyle/>
        <a:p>
          <a:endParaRPr lang="en-US"/>
        </a:p>
      </dgm:t>
    </dgm:pt>
    <dgm:pt modelId="{BDC46262-C1A4-48A3-BA40-143BF720C1A7}" type="pres">
      <dgm:prSet presAssocID="{CA7ADBA0-FC7F-4E1F-8433-E8E4094DF6DC}" presName="root" presStyleCnt="0">
        <dgm:presLayoutVars>
          <dgm:dir/>
          <dgm:resizeHandles val="exact"/>
        </dgm:presLayoutVars>
      </dgm:prSet>
      <dgm:spPr/>
    </dgm:pt>
    <dgm:pt modelId="{BCD3BE7A-B241-429A-826B-5AD83109128F}" type="pres">
      <dgm:prSet presAssocID="{CA7ADBA0-FC7F-4E1F-8433-E8E4094DF6DC}" presName="container" presStyleCnt="0">
        <dgm:presLayoutVars>
          <dgm:dir/>
          <dgm:resizeHandles val="exact"/>
        </dgm:presLayoutVars>
      </dgm:prSet>
      <dgm:spPr/>
    </dgm:pt>
    <dgm:pt modelId="{1F3DCC03-F907-4FBD-9068-588E16DF6B24}" type="pres">
      <dgm:prSet presAssocID="{78E785CE-045A-4122-A9BD-DA5E2A348B05}" presName="compNode" presStyleCnt="0"/>
      <dgm:spPr/>
    </dgm:pt>
    <dgm:pt modelId="{742B8DCA-4F3F-48CE-9C3D-5B44B93F5001}" type="pres">
      <dgm:prSet presAssocID="{78E785CE-045A-4122-A9BD-DA5E2A348B05}" presName="iconBgRect" presStyleLbl="bgShp" presStyleIdx="0" presStyleCnt="4"/>
      <dgm:spPr/>
    </dgm:pt>
    <dgm:pt modelId="{0EE12D5E-556B-469D-A19B-C545B3864E52}" type="pres">
      <dgm:prSet presAssocID="{78E785CE-045A-4122-A9BD-DA5E2A348B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C183DE3-076A-4487-AE9D-971D2CD3EB65}" type="pres">
      <dgm:prSet presAssocID="{78E785CE-045A-4122-A9BD-DA5E2A348B05}" presName="spaceRect" presStyleCnt="0"/>
      <dgm:spPr/>
    </dgm:pt>
    <dgm:pt modelId="{6865A192-D45E-471B-8DFA-E477ACA0875F}" type="pres">
      <dgm:prSet presAssocID="{78E785CE-045A-4122-A9BD-DA5E2A348B05}" presName="textRect" presStyleLbl="revTx" presStyleIdx="0" presStyleCnt="4">
        <dgm:presLayoutVars>
          <dgm:chMax val="1"/>
          <dgm:chPref val="1"/>
        </dgm:presLayoutVars>
      </dgm:prSet>
      <dgm:spPr/>
    </dgm:pt>
    <dgm:pt modelId="{A13944E4-F274-4B22-919E-990C55F58659}" type="pres">
      <dgm:prSet presAssocID="{93791ED9-B7A8-4895-B1C4-E3A24EF9700D}" presName="sibTrans" presStyleLbl="sibTrans2D1" presStyleIdx="0" presStyleCnt="0"/>
      <dgm:spPr/>
    </dgm:pt>
    <dgm:pt modelId="{9F38CFE4-7471-4A9B-9CEC-5908CA13099D}" type="pres">
      <dgm:prSet presAssocID="{3EAB9C97-ABC7-4208-B91D-AA3FF3403377}" presName="compNode" presStyleCnt="0"/>
      <dgm:spPr/>
    </dgm:pt>
    <dgm:pt modelId="{EA9FB3A6-6009-497F-8867-13BC43BA34CA}" type="pres">
      <dgm:prSet presAssocID="{3EAB9C97-ABC7-4208-B91D-AA3FF3403377}" presName="iconBgRect" presStyleLbl="bgShp" presStyleIdx="1" presStyleCnt="4"/>
      <dgm:spPr/>
    </dgm:pt>
    <dgm:pt modelId="{5D603F01-0264-49B4-9A37-673EBDFF43A0}" type="pres">
      <dgm:prSet presAssocID="{3EAB9C97-ABC7-4208-B91D-AA3FF340337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A7116707-3F3D-4D61-8CF0-44DE7CDD8FBB}" type="pres">
      <dgm:prSet presAssocID="{3EAB9C97-ABC7-4208-B91D-AA3FF3403377}" presName="spaceRect" presStyleCnt="0"/>
      <dgm:spPr/>
    </dgm:pt>
    <dgm:pt modelId="{CCD64FD6-F6A3-4D62-AC0F-41EC81F2FAB2}" type="pres">
      <dgm:prSet presAssocID="{3EAB9C97-ABC7-4208-B91D-AA3FF3403377}" presName="textRect" presStyleLbl="revTx" presStyleIdx="1" presStyleCnt="4">
        <dgm:presLayoutVars>
          <dgm:chMax val="1"/>
          <dgm:chPref val="1"/>
        </dgm:presLayoutVars>
      </dgm:prSet>
      <dgm:spPr/>
    </dgm:pt>
    <dgm:pt modelId="{EC770DA9-E788-4737-905E-F4F023373E83}" type="pres">
      <dgm:prSet presAssocID="{75250816-B6C9-4BA9-A423-B605F684DBC8}" presName="sibTrans" presStyleLbl="sibTrans2D1" presStyleIdx="0" presStyleCnt="0"/>
      <dgm:spPr/>
    </dgm:pt>
    <dgm:pt modelId="{D34A72AE-35B7-4D4C-AF9E-A4B18FAE59EA}" type="pres">
      <dgm:prSet presAssocID="{4B818EAB-6D7A-4DFE-8BB4-78FA9BBA431A}" presName="compNode" presStyleCnt="0"/>
      <dgm:spPr/>
    </dgm:pt>
    <dgm:pt modelId="{DEEAE90F-CB05-4045-BFFD-E9E1C53DA288}" type="pres">
      <dgm:prSet presAssocID="{4B818EAB-6D7A-4DFE-8BB4-78FA9BBA431A}" presName="iconBgRect" presStyleLbl="bgShp" presStyleIdx="2" presStyleCnt="4"/>
      <dgm:spPr/>
    </dgm:pt>
    <dgm:pt modelId="{04956D5F-F0D0-4BDE-A7CC-3DD0009350F6}" type="pres">
      <dgm:prSet presAssocID="{4B818EAB-6D7A-4DFE-8BB4-78FA9BBA431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FD570E99-66EB-4A5E-AE87-8FADBFF8D74C}" type="pres">
      <dgm:prSet presAssocID="{4B818EAB-6D7A-4DFE-8BB4-78FA9BBA431A}" presName="spaceRect" presStyleCnt="0"/>
      <dgm:spPr/>
    </dgm:pt>
    <dgm:pt modelId="{0F1D79FE-2A83-484D-8AD3-AF99257E6A8F}" type="pres">
      <dgm:prSet presAssocID="{4B818EAB-6D7A-4DFE-8BB4-78FA9BBA431A}" presName="textRect" presStyleLbl="revTx" presStyleIdx="2" presStyleCnt="4">
        <dgm:presLayoutVars>
          <dgm:chMax val="1"/>
          <dgm:chPref val="1"/>
        </dgm:presLayoutVars>
      </dgm:prSet>
      <dgm:spPr/>
    </dgm:pt>
    <dgm:pt modelId="{9DF72B49-4103-4999-850D-F3B12140FC43}" type="pres">
      <dgm:prSet presAssocID="{F94A753B-F20E-4A91-B653-9AD415EA3E69}" presName="sibTrans" presStyleLbl="sibTrans2D1" presStyleIdx="0" presStyleCnt="0"/>
      <dgm:spPr/>
    </dgm:pt>
    <dgm:pt modelId="{19FDD669-BBFE-442E-9D57-849C99717143}" type="pres">
      <dgm:prSet presAssocID="{46EA0E5A-5796-407B-9EB6-A4E5A1E60C05}" presName="compNode" presStyleCnt="0"/>
      <dgm:spPr/>
    </dgm:pt>
    <dgm:pt modelId="{0FC10931-DA40-48FD-A27F-90B6473593AA}" type="pres">
      <dgm:prSet presAssocID="{46EA0E5A-5796-407B-9EB6-A4E5A1E60C05}" presName="iconBgRect" presStyleLbl="bgShp" presStyleIdx="3" presStyleCnt="4"/>
      <dgm:spPr/>
    </dgm:pt>
    <dgm:pt modelId="{6229B82D-BDBC-48A5-BA51-99B58AFAA186}" type="pres">
      <dgm:prSet presAssocID="{46EA0E5A-5796-407B-9EB6-A4E5A1E60C0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ED85007-4D18-4EBB-AEE4-13E1A6626488}" type="pres">
      <dgm:prSet presAssocID="{46EA0E5A-5796-407B-9EB6-A4E5A1E60C05}" presName="spaceRect" presStyleCnt="0"/>
      <dgm:spPr/>
    </dgm:pt>
    <dgm:pt modelId="{B3C0E197-C364-4217-8EAF-0A1D069E921A}" type="pres">
      <dgm:prSet presAssocID="{46EA0E5A-5796-407B-9EB6-A4E5A1E60C0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5BCE12C-473B-4E38-B73D-4D4821043FCA}" srcId="{CA7ADBA0-FC7F-4E1F-8433-E8E4094DF6DC}" destId="{78E785CE-045A-4122-A9BD-DA5E2A348B05}" srcOrd="0" destOrd="0" parTransId="{EBA713A4-3916-4CC5-B87A-3A76435C808F}" sibTransId="{93791ED9-B7A8-4895-B1C4-E3A24EF9700D}"/>
    <dgm:cxn modelId="{1D1E3240-6E05-4B89-908F-050BED9B5F69}" srcId="{CA7ADBA0-FC7F-4E1F-8433-E8E4094DF6DC}" destId="{3EAB9C97-ABC7-4208-B91D-AA3FF3403377}" srcOrd="1" destOrd="0" parTransId="{AFA19EF0-9152-499C-A91A-6EF203E2125F}" sibTransId="{75250816-B6C9-4BA9-A423-B605F684DBC8}"/>
    <dgm:cxn modelId="{1F01EC62-E97C-40C7-8EFB-3871397BF58D}" srcId="{CA7ADBA0-FC7F-4E1F-8433-E8E4094DF6DC}" destId="{46EA0E5A-5796-407B-9EB6-A4E5A1E60C05}" srcOrd="3" destOrd="0" parTransId="{8BE15D64-D468-48F9-8E93-29BE96675EEA}" sibTransId="{7B3B0F24-91A1-4BF9-89E5-61697CE46773}"/>
    <dgm:cxn modelId="{A106994C-F4D4-4362-910D-F686362B4DE6}" type="presOf" srcId="{46EA0E5A-5796-407B-9EB6-A4E5A1E60C05}" destId="{B3C0E197-C364-4217-8EAF-0A1D069E921A}" srcOrd="0" destOrd="0" presId="urn:microsoft.com/office/officeart/2018/2/layout/IconCircleList"/>
    <dgm:cxn modelId="{D8DBB956-BC77-40A3-BC55-997B149AAE72}" type="presOf" srcId="{CA7ADBA0-FC7F-4E1F-8433-E8E4094DF6DC}" destId="{BDC46262-C1A4-48A3-BA40-143BF720C1A7}" srcOrd="0" destOrd="0" presId="urn:microsoft.com/office/officeart/2018/2/layout/IconCircleList"/>
    <dgm:cxn modelId="{2E3A0558-C3B2-4B73-A192-CF27EC67B4D4}" type="presOf" srcId="{78E785CE-045A-4122-A9BD-DA5E2A348B05}" destId="{6865A192-D45E-471B-8DFA-E477ACA0875F}" srcOrd="0" destOrd="0" presId="urn:microsoft.com/office/officeart/2018/2/layout/IconCircleList"/>
    <dgm:cxn modelId="{3622B187-CDDF-4BC0-B46A-A556F92AE878}" type="presOf" srcId="{75250816-B6C9-4BA9-A423-B605F684DBC8}" destId="{EC770DA9-E788-4737-905E-F4F023373E83}" srcOrd="0" destOrd="0" presId="urn:microsoft.com/office/officeart/2018/2/layout/IconCircleList"/>
    <dgm:cxn modelId="{7B33DB9C-68B5-47F3-8061-7B199553C8A7}" type="presOf" srcId="{4B818EAB-6D7A-4DFE-8BB4-78FA9BBA431A}" destId="{0F1D79FE-2A83-484D-8AD3-AF99257E6A8F}" srcOrd="0" destOrd="0" presId="urn:microsoft.com/office/officeart/2018/2/layout/IconCircleList"/>
    <dgm:cxn modelId="{F031B4B7-35D3-4FEF-B55E-25136C9873D7}" type="presOf" srcId="{93791ED9-B7A8-4895-B1C4-E3A24EF9700D}" destId="{A13944E4-F274-4B22-919E-990C55F58659}" srcOrd="0" destOrd="0" presId="urn:microsoft.com/office/officeart/2018/2/layout/IconCircleList"/>
    <dgm:cxn modelId="{C67056DE-CCEE-4EC8-8E1C-F442C3732AAD}" type="presOf" srcId="{3EAB9C97-ABC7-4208-B91D-AA3FF3403377}" destId="{CCD64FD6-F6A3-4D62-AC0F-41EC81F2FAB2}" srcOrd="0" destOrd="0" presId="urn:microsoft.com/office/officeart/2018/2/layout/IconCircleList"/>
    <dgm:cxn modelId="{F024B4F0-1790-452C-B347-02C9FFA8ED5A}" type="presOf" srcId="{F94A753B-F20E-4A91-B653-9AD415EA3E69}" destId="{9DF72B49-4103-4999-850D-F3B12140FC43}" srcOrd="0" destOrd="0" presId="urn:microsoft.com/office/officeart/2018/2/layout/IconCircleList"/>
    <dgm:cxn modelId="{681685F1-3A73-4BEC-AC39-084B7934C484}" srcId="{CA7ADBA0-FC7F-4E1F-8433-E8E4094DF6DC}" destId="{4B818EAB-6D7A-4DFE-8BB4-78FA9BBA431A}" srcOrd="2" destOrd="0" parTransId="{7E755352-28F3-49B2-8B37-B2422A5BC5A4}" sibTransId="{F94A753B-F20E-4A91-B653-9AD415EA3E69}"/>
    <dgm:cxn modelId="{96965841-ACD0-41A6-A34F-14951DF7B3E4}" type="presParOf" srcId="{BDC46262-C1A4-48A3-BA40-143BF720C1A7}" destId="{BCD3BE7A-B241-429A-826B-5AD83109128F}" srcOrd="0" destOrd="0" presId="urn:microsoft.com/office/officeart/2018/2/layout/IconCircleList"/>
    <dgm:cxn modelId="{0F4E2D12-02A5-4C3B-84B3-07E89FF194F9}" type="presParOf" srcId="{BCD3BE7A-B241-429A-826B-5AD83109128F}" destId="{1F3DCC03-F907-4FBD-9068-588E16DF6B24}" srcOrd="0" destOrd="0" presId="urn:microsoft.com/office/officeart/2018/2/layout/IconCircleList"/>
    <dgm:cxn modelId="{13639DEF-4284-468C-B0E8-683E81C5E1EC}" type="presParOf" srcId="{1F3DCC03-F907-4FBD-9068-588E16DF6B24}" destId="{742B8DCA-4F3F-48CE-9C3D-5B44B93F5001}" srcOrd="0" destOrd="0" presId="urn:microsoft.com/office/officeart/2018/2/layout/IconCircleList"/>
    <dgm:cxn modelId="{26C1DAD8-8FD1-4290-A202-EED48C68E98D}" type="presParOf" srcId="{1F3DCC03-F907-4FBD-9068-588E16DF6B24}" destId="{0EE12D5E-556B-469D-A19B-C545B3864E52}" srcOrd="1" destOrd="0" presId="urn:microsoft.com/office/officeart/2018/2/layout/IconCircleList"/>
    <dgm:cxn modelId="{646FB2F0-06D0-4C22-9176-BDA0E22C08DB}" type="presParOf" srcId="{1F3DCC03-F907-4FBD-9068-588E16DF6B24}" destId="{4C183DE3-076A-4487-AE9D-971D2CD3EB65}" srcOrd="2" destOrd="0" presId="urn:microsoft.com/office/officeart/2018/2/layout/IconCircleList"/>
    <dgm:cxn modelId="{EF645DB9-EB5C-4FD8-9CE7-CC951A193463}" type="presParOf" srcId="{1F3DCC03-F907-4FBD-9068-588E16DF6B24}" destId="{6865A192-D45E-471B-8DFA-E477ACA0875F}" srcOrd="3" destOrd="0" presId="urn:microsoft.com/office/officeart/2018/2/layout/IconCircleList"/>
    <dgm:cxn modelId="{81DF5F13-0828-4133-B851-157C08CCD7B7}" type="presParOf" srcId="{BCD3BE7A-B241-429A-826B-5AD83109128F}" destId="{A13944E4-F274-4B22-919E-990C55F58659}" srcOrd="1" destOrd="0" presId="urn:microsoft.com/office/officeart/2018/2/layout/IconCircleList"/>
    <dgm:cxn modelId="{F0E1586B-EBAC-4AED-8742-81858BEA2D8C}" type="presParOf" srcId="{BCD3BE7A-B241-429A-826B-5AD83109128F}" destId="{9F38CFE4-7471-4A9B-9CEC-5908CA13099D}" srcOrd="2" destOrd="0" presId="urn:microsoft.com/office/officeart/2018/2/layout/IconCircleList"/>
    <dgm:cxn modelId="{9D28BA35-2FD4-41DB-8EF4-3906D646F4CC}" type="presParOf" srcId="{9F38CFE4-7471-4A9B-9CEC-5908CA13099D}" destId="{EA9FB3A6-6009-497F-8867-13BC43BA34CA}" srcOrd="0" destOrd="0" presId="urn:microsoft.com/office/officeart/2018/2/layout/IconCircleList"/>
    <dgm:cxn modelId="{84C50AFD-622C-4E6F-A774-AC2F1965F540}" type="presParOf" srcId="{9F38CFE4-7471-4A9B-9CEC-5908CA13099D}" destId="{5D603F01-0264-49B4-9A37-673EBDFF43A0}" srcOrd="1" destOrd="0" presId="urn:microsoft.com/office/officeart/2018/2/layout/IconCircleList"/>
    <dgm:cxn modelId="{4886BDCC-60FB-44A8-9605-73728F0A16F3}" type="presParOf" srcId="{9F38CFE4-7471-4A9B-9CEC-5908CA13099D}" destId="{A7116707-3F3D-4D61-8CF0-44DE7CDD8FBB}" srcOrd="2" destOrd="0" presId="urn:microsoft.com/office/officeart/2018/2/layout/IconCircleList"/>
    <dgm:cxn modelId="{69980AE7-F4AE-4DA7-9488-718654BBE204}" type="presParOf" srcId="{9F38CFE4-7471-4A9B-9CEC-5908CA13099D}" destId="{CCD64FD6-F6A3-4D62-AC0F-41EC81F2FAB2}" srcOrd="3" destOrd="0" presId="urn:microsoft.com/office/officeart/2018/2/layout/IconCircleList"/>
    <dgm:cxn modelId="{E9442CE5-1E67-4C14-B46F-BA0F124C05A9}" type="presParOf" srcId="{BCD3BE7A-B241-429A-826B-5AD83109128F}" destId="{EC770DA9-E788-4737-905E-F4F023373E83}" srcOrd="3" destOrd="0" presId="urn:microsoft.com/office/officeart/2018/2/layout/IconCircleList"/>
    <dgm:cxn modelId="{D8791057-6026-44EA-93F1-F926A3DF8C94}" type="presParOf" srcId="{BCD3BE7A-B241-429A-826B-5AD83109128F}" destId="{D34A72AE-35B7-4D4C-AF9E-A4B18FAE59EA}" srcOrd="4" destOrd="0" presId="urn:microsoft.com/office/officeart/2018/2/layout/IconCircleList"/>
    <dgm:cxn modelId="{E0C1D37E-07C6-4FFC-9E4A-3BD8CD6A45D7}" type="presParOf" srcId="{D34A72AE-35B7-4D4C-AF9E-A4B18FAE59EA}" destId="{DEEAE90F-CB05-4045-BFFD-E9E1C53DA288}" srcOrd="0" destOrd="0" presId="urn:microsoft.com/office/officeart/2018/2/layout/IconCircleList"/>
    <dgm:cxn modelId="{7D6F025E-B0DF-443D-A3DB-8A927B899217}" type="presParOf" srcId="{D34A72AE-35B7-4D4C-AF9E-A4B18FAE59EA}" destId="{04956D5F-F0D0-4BDE-A7CC-3DD0009350F6}" srcOrd="1" destOrd="0" presId="urn:microsoft.com/office/officeart/2018/2/layout/IconCircleList"/>
    <dgm:cxn modelId="{2ECAA2F9-E1B6-41DC-9559-A911BA6B8AA5}" type="presParOf" srcId="{D34A72AE-35B7-4D4C-AF9E-A4B18FAE59EA}" destId="{FD570E99-66EB-4A5E-AE87-8FADBFF8D74C}" srcOrd="2" destOrd="0" presId="urn:microsoft.com/office/officeart/2018/2/layout/IconCircleList"/>
    <dgm:cxn modelId="{7893052B-E54C-49B1-A798-EA74BDB5685D}" type="presParOf" srcId="{D34A72AE-35B7-4D4C-AF9E-A4B18FAE59EA}" destId="{0F1D79FE-2A83-484D-8AD3-AF99257E6A8F}" srcOrd="3" destOrd="0" presId="urn:microsoft.com/office/officeart/2018/2/layout/IconCircleList"/>
    <dgm:cxn modelId="{3284E905-5816-4B36-AF1C-F0225C862EA4}" type="presParOf" srcId="{BCD3BE7A-B241-429A-826B-5AD83109128F}" destId="{9DF72B49-4103-4999-850D-F3B12140FC43}" srcOrd="5" destOrd="0" presId="urn:microsoft.com/office/officeart/2018/2/layout/IconCircleList"/>
    <dgm:cxn modelId="{18FA1DC1-8023-47EC-A857-A893963AA592}" type="presParOf" srcId="{BCD3BE7A-B241-429A-826B-5AD83109128F}" destId="{19FDD669-BBFE-442E-9D57-849C99717143}" srcOrd="6" destOrd="0" presId="urn:microsoft.com/office/officeart/2018/2/layout/IconCircleList"/>
    <dgm:cxn modelId="{C82528CB-8CBF-4C8E-B9D9-F7440A704FE8}" type="presParOf" srcId="{19FDD669-BBFE-442E-9D57-849C99717143}" destId="{0FC10931-DA40-48FD-A27F-90B6473593AA}" srcOrd="0" destOrd="0" presId="urn:microsoft.com/office/officeart/2018/2/layout/IconCircleList"/>
    <dgm:cxn modelId="{CF77728C-A427-4DC3-80CD-605B2A860329}" type="presParOf" srcId="{19FDD669-BBFE-442E-9D57-849C99717143}" destId="{6229B82D-BDBC-48A5-BA51-99B58AFAA186}" srcOrd="1" destOrd="0" presId="urn:microsoft.com/office/officeart/2018/2/layout/IconCircleList"/>
    <dgm:cxn modelId="{5366533D-EA1C-4264-8836-49D2B78EF198}" type="presParOf" srcId="{19FDD669-BBFE-442E-9D57-849C99717143}" destId="{CED85007-4D18-4EBB-AEE4-13E1A6626488}" srcOrd="2" destOrd="0" presId="urn:microsoft.com/office/officeart/2018/2/layout/IconCircleList"/>
    <dgm:cxn modelId="{DBF61434-EBA2-410B-AD2D-8380714EF88E}" type="presParOf" srcId="{19FDD669-BBFE-442E-9D57-849C99717143}" destId="{B3C0E197-C364-4217-8EAF-0A1D069E921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558DF-52AA-4181-B5D4-87286E904AF5}">
      <dsp:nvSpPr>
        <dsp:cNvPr id="0" name=""/>
        <dsp:cNvSpPr/>
      </dsp:nvSpPr>
      <dsp:spPr>
        <a:xfrm>
          <a:off x="772957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1723B-BAB0-4FBB-ABDC-6BB0B64078BE}">
      <dsp:nvSpPr>
        <dsp:cNvPr id="0" name=""/>
        <dsp:cNvSpPr/>
      </dsp:nvSpPr>
      <dsp:spPr>
        <a:xfrm>
          <a:off x="120140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JavaScript</a:t>
          </a:r>
        </a:p>
      </dsp:txBody>
      <dsp:txXfrm>
        <a:off x="120140" y="2469997"/>
        <a:ext cx="2373880" cy="720000"/>
      </dsp:txXfrm>
    </dsp:sp>
    <dsp:sp modelId="{BBD947A8-29E1-4B6D-9270-5CA33562DDAF}">
      <dsp:nvSpPr>
        <dsp:cNvPr id="0" name=""/>
        <dsp:cNvSpPr/>
      </dsp:nvSpPr>
      <dsp:spPr>
        <a:xfrm>
          <a:off x="356226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C7853-8658-4AAC-96AE-895DDF4F80F7}">
      <dsp:nvSpPr>
        <dsp:cNvPr id="0" name=""/>
        <dsp:cNvSpPr/>
      </dsp:nvSpPr>
      <dsp:spPr>
        <a:xfrm>
          <a:off x="290944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Jquery</a:t>
          </a:r>
        </a:p>
      </dsp:txBody>
      <dsp:txXfrm>
        <a:off x="2909449" y="2469997"/>
        <a:ext cx="2373880" cy="720000"/>
      </dsp:txXfrm>
    </dsp:sp>
    <dsp:sp modelId="{9FBA058B-C62A-4584-A425-92885BFEF262}">
      <dsp:nvSpPr>
        <dsp:cNvPr id="0" name=""/>
        <dsp:cNvSpPr/>
      </dsp:nvSpPr>
      <dsp:spPr>
        <a:xfrm>
          <a:off x="635157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78F1D-5300-4B68-B25B-FB11EF71C154}">
      <dsp:nvSpPr>
        <dsp:cNvPr id="0" name=""/>
        <dsp:cNvSpPr/>
      </dsp:nvSpPr>
      <dsp:spPr>
        <a:xfrm>
          <a:off x="569875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Php</a:t>
          </a:r>
        </a:p>
      </dsp:txBody>
      <dsp:txXfrm>
        <a:off x="5698759" y="2469997"/>
        <a:ext cx="2373880" cy="720000"/>
      </dsp:txXfrm>
    </dsp:sp>
    <dsp:sp modelId="{15EFA04A-089C-4748-8468-D0078486F963}">
      <dsp:nvSpPr>
        <dsp:cNvPr id="0" name=""/>
        <dsp:cNvSpPr/>
      </dsp:nvSpPr>
      <dsp:spPr>
        <a:xfrm>
          <a:off x="914088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EBC6E6-8B17-4B9D-AAC4-F8811CFCE119}">
      <dsp:nvSpPr>
        <dsp:cNvPr id="0" name=""/>
        <dsp:cNvSpPr/>
      </dsp:nvSpPr>
      <dsp:spPr>
        <a:xfrm>
          <a:off x="848806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Html</a:t>
          </a:r>
        </a:p>
      </dsp:txBody>
      <dsp:txXfrm>
        <a:off x="8488069" y="2469997"/>
        <a:ext cx="237388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78EFB-70BF-43F5-8A75-C72084FD26FF}">
      <dsp:nvSpPr>
        <dsp:cNvPr id="0" name=""/>
        <dsp:cNvSpPr/>
      </dsp:nvSpPr>
      <dsp:spPr>
        <a:xfrm>
          <a:off x="1981044" y="34593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7126D-F980-4E75-9334-F61BC9832BED}">
      <dsp:nvSpPr>
        <dsp:cNvPr id="0" name=""/>
        <dsp:cNvSpPr/>
      </dsp:nvSpPr>
      <dsp:spPr>
        <a:xfrm>
          <a:off x="793044" y="2827617"/>
          <a:ext cx="432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Basically, a website where students from the same  school, taking the same courses,  could ask  and solve other student-based questions. </a:t>
          </a:r>
        </a:p>
      </dsp:txBody>
      <dsp:txXfrm>
        <a:off x="793044" y="2827617"/>
        <a:ext cx="4320000" cy="1102500"/>
      </dsp:txXfrm>
    </dsp:sp>
    <dsp:sp modelId="{AA394189-9968-4AE3-9CCB-61BA54A36024}">
      <dsp:nvSpPr>
        <dsp:cNvPr id="0" name=""/>
        <dsp:cNvSpPr/>
      </dsp:nvSpPr>
      <dsp:spPr>
        <a:xfrm>
          <a:off x="7057045" y="34593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75AB5-A0E8-4D4B-982E-5BC7FE0E7C90}">
      <dsp:nvSpPr>
        <dsp:cNvPr id="0" name=""/>
        <dsp:cNvSpPr/>
      </dsp:nvSpPr>
      <dsp:spPr>
        <a:xfrm>
          <a:off x="5869045" y="2827617"/>
          <a:ext cx="432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Such applications get stronger with age and good maintenance due to more accurate data</a:t>
          </a:r>
        </a:p>
      </dsp:txBody>
      <dsp:txXfrm>
        <a:off x="5869045" y="2827617"/>
        <a:ext cx="4320000" cy="110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8C72E-CDBE-466B-A3C0-1FD5650037F7}">
      <dsp:nvSpPr>
        <dsp:cNvPr id="0" name=""/>
        <dsp:cNvSpPr/>
      </dsp:nvSpPr>
      <dsp:spPr>
        <a:xfrm>
          <a:off x="0" y="2425"/>
          <a:ext cx="6173409" cy="12291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9DC9A-3610-4782-AA0E-9E6972D3D002}">
      <dsp:nvSpPr>
        <dsp:cNvPr id="0" name=""/>
        <dsp:cNvSpPr/>
      </dsp:nvSpPr>
      <dsp:spPr>
        <a:xfrm>
          <a:off x="371827" y="278991"/>
          <a:ext cx="676050" cy="676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2239A-E04B-496E-A6A9-8D576A40F495}">
      <dsp:nvSpPr>
        <dsp:cNvPr id="0" name=""/>
        <dsp:cNvSpPr/>
      </dsp:nvSpPr>
      <dsp:spPr>
        <a:xfrm>
          <a:off x="1419706" y="2425"/>
          <a:ext cx="4753702" cy="122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89" tIns="130089" rIns="130089" bIns="13008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all worked on the front and back end </a:t>
          </a:r>
        </a:p>
      </dsp:txBody>
      <dsp:txXfrm>
        <a:off x="1419706" y="2425"/>
        <a:ext cx="4753702" cy="1229182"/>
      </dsp:txXfrm>
    </dsp:sp>
    <dsp:sp modelId="{8EE46B11-9279-45A6-A587-ED0A3FF69FE1}">
      <dsp:nvSpPr>
        <dsp:cNvPr id="0" name=""/>
        <dsp:cNvSpPr/>
      </dsp:nvSpPr>
      <dsp:spPr>
        <a:xfrm>
          <a:off x="0" y="1538903"/>
          <a:ext cx="6173409" cy="12291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5F8A2-CADC-41CD-81BF-29E856EEA538}">
      <dsp:nvSpPr>
        <dsp:cNvPr id="0" name=""/>
        <dsp:cNvSpPr/>
      </dsp:nvSpPr>
      <dsp:spPr>
        <a:xfrm>
          <a:off x="371827" y="1815469"/>
          <a:ext cx="676050" cy="676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19E6B-F79E-40C8-9BB0-034D623FC27F}">
      <dsp:nvSpPr>
        <dsp:cNvPr id="0" name=""/>
        <dsp:cNvSpPr/>
      </dsp:nvSpPr>
      <dsp:spPr>
        <a:xfrm>
          <a:off x="1419706" y="1538903"/>
          <a:ext cx="4753702" cy="122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89" tIns="130089" rIns="130089" bIns="13008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Jared handled the add course page and help organize out database tables</a:t>
          </a:r>
        </a:p>
      </dsp:txBody>
      <dsp:txXfrm>
        <a:off x="1419706" y="1538903"/>
        <a:ext cx="4753702" cy="1229182"/>
      </dsp:txXfrm>
    </dsp:sp>
    <dsp:sp modelId="{7E5B7E83-0E69-46AE-ACC3-C15C835956D8}">
      <dsp:nvSpPr>
        <dsp:cNvPr id="0" name=""/>
        <dsp:cNvSpPr/>
      </dsp:nvSpPr>
      <dsp:spPr>
        <a:xfrm>
          <a:off x="0" y="3075382"/>
          <a:ext cx="6173409" cy="12291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04A94-4EE6-4023-BB82-C22C816E5B5C}">
      <dsp:nvSpPr>
        <dsp:cNvPr id="0" name=""/>
        <dsp:cNvSpPr/>
      </dsp:nvSpPr>
      <dsp:spPr>
        <a:xfrm>
          <a:off x="371827" y="3351948"/>
          <a:ext cx="676050" cy="676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759C3-6306-425C-937A-152A4DECBE3D}">
      <dsp:nvSpPr>
        <dsp:cNvPr id="0" name=""/>
        <dsp:cNvSpPr/>
      </dsp:nvSpPr>
      <dsp:spPr>
        <a:xfrm>
          <a:off x="1419706" y="3075382"/>
          <a:ext cx="4753702" cy="122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89" tIns="130089" rIns="130089" bIns="13008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Daniel, worked on we scraping and its integration with the fron- end, and the Post Question Page</a:t>
          </a:r>
        </a:p>
      </dsp:txBody>
      <dsp:txXfrm>
        <a:off x="1419706" y="3075382"/>
        <a:ext cx="4753702" cy="1229182"/>
      </dsp:txXfrm>
    </dsp:sp>
    <dsp:sp modelId="{A7352071-3C5A-44C7-BB21-A36C28F12A34}">
      <dsp:nvSpPr>
        <dsp:cNvPr id="0" name=""/>
        <dsp:cNvSpPr/>
      </dsp:nvSpPr>
      <dsp:spPr>
        <a:xfrm>
          <a:off x="0" y="4611860"/>
          <a:ext cx="6173409" cy="12291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5B054-332E-4694-9AEE-5299773FE05C}">
      <dsp:nvSpPr>
        <dsp:cNvPr id="0" name=""/>
        <dsp:cNvSpPr/>
      </dsp:nvSpPr>
      <dsp:spPr>
        <a:xfrm>
          <a:off x="371827" y="4888427"/>
          <a:ext cx="676050" cy="676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08318-4602-498B-B879-00D8415B9496}">
      <dsp:nvSpPr>
        <dsp:cNvPr id="0" name=""/>
        <dsp:cNvSpPr/>
      </dsp:nvSpPr>
      <dsp:spPr>
        <a:xfrm>
          <a:off x="1419706" y="4611860"/>
          <a:ext cx="4753702" cy="1229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089" tIns="130089" rIns="130089" bIns="13008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Henry worked on the Course, Template,  Dashboard and Course Feed and  Browse Solutions pages</a:t>
          </a:r>
        </a:p>
      </dsp:txBody>
      <dsp:txXfrm>
        <a:off x="1419706" y="4611860"/>
        <a:ext cx="4753702" cy="1229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4E0E7-018A-42BE-9C70-1B2F38487B38}">
      <dsp:nvSpPr>
        <dsp:cNvPr id="0" name=""/>
        <dsp:cNvSpPr/>
      </dsp:nvSpPr>
      <dsp:spPr>
        <a:xfrm>
          <a:off x="3286" y="54355"/>
          <a:ext cx="3203971" cy="10885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User Authentication</a:t>
          </a:r>
        </a:p>
      </dsp:txBody>
      <dsp:txXfrm>
        <a:off x="3286" y="54355"/>
        <a:ext cx="3203971" cy="1088543"/>
      </dsp:txXfrm>
    </dsp:sp>
    <dsp:sp modelId="{44B93E58-85C8-4D91-AFCE-F46FC3C2B578}">
      <dsp:nvSpPr>
        <dsp:cNvPr id="0" name=""/>
        <dsp:cNvSpPr/>
      </dsp:nvSpPr>
      <dsp:spPr>
        <a:xfrm>
          <a:off x="3286" y="1142899"/>
          <a:ext cx="3203971" cy="29975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Account creation and  authentication, log-ins, forgot password, and sign Up</a:t>
          </a:r>
        </a:p>
      </dsp:txBody>
      <dsp:txXfrm>
        <a:off x="3286" y="1142899"/>
        <a:ext cx="3203971" cy="2997539"/>
      </dsp:txXfrm>
    </dsp:sp>
    <dsp:sp modelId="{D8E53C0A-9108-4856-8989-F102449A5913}">
      <dsp:nvSpPr>
        <dsp:cNvPr id="0" name=""/>
        <dsp:cNvSpPr/>
      </dsp:nvSpPr>
      <dsp:spPr>
        <a:xfrm>
          <a:off x="3655814" y="54355"/>
          <a:ext cx="3203971" cy="10885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Dashboard</a:t>
          </a:r>
        </a:p>
      </dsp:txBody>
      <dsp:txXfrm>
        <a:off x="3655814" y="54355"/>
        <a:ext cx="3203971" cy="1088543"/>
      </dsp:txXfrm>
    </dsp:sp>
    <dsp:sp modelId="{0ECA7593-B7EE-49BB-953F-60C79D18BBB1}">
      <dsp:nvSpPr>
        <dsp:cNvPr id="0" name=""/>
        <dsp:cNvSpPr/>
      </dsp:nvSpPr>
      <dsp:spPr>
        <a:xfrm>
          <a:off x="3655814" y="1142899"/>
          <a:ext cx="3203971" cy="299753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Controversial Questions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Search Question  Function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Algorithm</a:t>
          </a:r>
        </a:p>
      </dsp:txBody>
      <dsp:txXfrm>
        <a:off x="3655814" y="1142899"/>
        <a:ext cx="3203971" cy="2997539"/>
      </dsp:txXfrm>
    </dsp:sp>
    <dsp:sp modelId="{2325230A-18BF-4E76-BEC2-FE4BF5A87C4C}">
      <dsp:nvSpPr>
        <dsp:cNvPr id="0" name=""/>
        <dsp:cNvSpPr/>
      </dsp:nvSpPr>
      <dsp:spPr>
        <a:xfrm>
          <a:off x="7308342" y="54355"/>
          <a:ext cx="3203971" cy="10885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Manage Courses</a:t>
          </a:r>
        </a:p>
      </dsp:txBody>
      <dsp:txXfrm>
        <a:off x="7308342" y="54355"/>
        <a:ext cx="3203971" cy="1088543"/>
      </dsp:txXfrm>
    </dsp:sp>
    <dsp:sp modelId="{977D57E5-06E1-4532-9064-96982093ED6A}">
      <dsp:nvSpPr>
        <dsp:cNvPr id="0" name=""/>
        <dsp:cNvSpPr/>
      </dsp:nvSpPr>
      <dsp:spPr>
        <a:xfrm>
          <a:off x="7308342" y="1142899"/>
          <a:ext cx="3203971" cy="299753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Add and delete Courses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Web Scraping</a:t>
          </a:r>
        </a:p>
      </dsp:txBody>
      <dsp:txXfrm>
        <a:off x="7308342" y="1142899"/>
        <a:ext cx="3203971" cy="29975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4E0E7-018A-42BE-9C70-1B2F38487B38}">
      <dsp:nvSpPr>
        <dsp:cNvPr id="0" name=""/>
        <dsp:cNvSpPr/>
      </dsp:nvSpPr>
      <dsp:spPr>
        <a:xfrm>
          <a:off x="51" y="189240"/>
          <a:ext cx="4913783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Post Question</a:t>
          </a:r>
        </a:p>
      </dsp:txBody>
      <dsp:txXfrm>
        <a:off x="51" y="189240"/>
        <a:ext cx="4913783" cy="777600"/>
      </dsp:txXfrm>
    </dsp:sp>
    <dsp:sp modelId="{44B93E58-85C8-4D91-AFCE-F46FC3C2B578}">
      <dsp:nvSpPr>
        <dsp:cNvPr id="0" name=""/>
        <dsp:cNvSpPr/>
      </dsp:nvSpPr>
      <dsp:spPr>
        <a:xfrm>
          <a:off x="51" y="966840"/>
          <a:ext cx="4913783" cy="303871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Questions posted based on enrolled courses</a:t>
          </a:r>
        </a:p>
      </dsp:txBody>
      <dsp:txXfrm>
        <a:off x="51" y="966840"/>
        <a:ext cx="4913783" cy="3038715"/>
      </dsp:txXfrm>
    </dsp:sp>
    <dsp:sp modelId="{2AFDC093-62AD-47D0-A595-18C521FA330B}">
      <dsp:nvSpPr>
        <dsp:cNvPr id="0" name=""/>
        <dsp:cNvSpPr/>
      </dsp:nvSpPr>
      <dsp:spPr>
        <a:xfrm>
          <a:off x="5601764" y="189240"/>
          <a:ext cx="4913783" cy="77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Course Feed</a:t>
          </a:r>
        </a:p>
      </dsp:txBody>
      <dsp:txXfrm>
        <a:off x="5601764" y="189240"/>
        <a:ext cx="4913783" cy="777600"/>
      </dsp:txXfrm>
    </dsp:sp>
    <dsp:sp modelId="{04DC694C-E7C8-42BD-B0A3-4847FF4BDD59}">
      <dsp:nvSpPr>
        <dsp:cNvPr id="0" name=""/>
        <dsp:cNvSpPr/>
      </dsp:nvSpPr>
      <dsp:spPr>
        <a:xfrm>
          <a:off x="5601764" y="966840"/>
          <a:ext cx="4913783" cy="303871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Specific to each course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Questions another students posted in the course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Questions user answered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Pending questions  user asked</a:t>
          </a:r>
        </a:p>
      </dsp:txBody>
      <dsp:txXfrm>
        <a:off x="5601764" y="966840"/>
        <a:ext cx="4913783" cy="30387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4E0E7-018A-42BE-9C70-1B2F38487B38}">
      <dsp:nvSpPr>
        <dsp:cNvPr id="0" name=""/>
        <dsp:cNvSpPr/>
      </dsp:nvSpPr>
      <dsp:spPr>
        <a:xfrm>
          <a:off x="51" y="184607"/>
          <a:ext cx="4913783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Built-In browse solution Page</a:t>
          </a:r>
        </a:p>
      </dsp:txBody>
      <dsp:txXfrm>
        <a:off x="51" y="184607"/>
        <a:ext cx="4913783" cy="777600"/>
      </dsp:txXfrm>
    </dsp:sp>
    <dsp:sp modelId="{44B93E58-85C8-4D91-AFCE-F46FC3C2B578}">
      <dsp:nvSpPr>
        <dsp:cNvPr id="0" name=""/>
        <dsp:cNvSpPr/>
      </dsp:nvSpPr>
      <dsp:spPr>
        <a:xfrm>
          <a:off x="51" y="962207"/>
          <a:ext cx="4913783" cy="30479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Ways of entry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Search Function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Course Feed</a:t>
          </a:r>
        </a:p>
      </dsp:txBody>
      <dsp:txXfrm>
        <a:off x="51" y="962207"/>
        <a:ext cx="4913783" cy="3047979"/>
      </dsp:txXfrm>
    </dsp:sp>
    <dsp:sp modelId="{A95F23BB-BDEC-448C-9E0B-E9471FF2D58F}">
      <dsp:nvSpPr>
        <dsp:cNvPr id="0" name=""/>
        <dsp:cNvSpPr/>
      </dsp:nvSpPr>
      <dsp:spPr>
        <a:xfrm>
          <a:off x="5601764" y="184607"/>
          <a:ext cx="4913783" cy="77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Course Feed</a:t>
          </a:r>
        </a:p>
      </dsp:txBody>
      <dsp:txXfrm>
        <a:off x="5601764" y="184607"/>
        <a:ext cx="4913783" cy="777600"/>
      </dsp:txXfrm>
    </dsp:sp>
    <dsp:sp modelId="{05F983CB-E758-4FF3-8F04-C01915A3B0EE}">
      <dsp:nvSpPr>
        <dsp:cNvPr id="0" name=""/>
        <dsp:cNvSpPr/>
      </dsp:nvSpPr>
      <dsp:spPr>
        <a:xfrm>
          <a:off x="5601764" y="962207"/>
          <a:ext cx="4913783" cy="304797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Specific to each course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Questions another students posted in the course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Questions user answered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Pending questions  user asked</a:t>
          </a:r>
        </a:p>
      </dsp:txBody>
      <dsp:txXfrm>
        <a:off x="5601764" y="962207"/>
        <a:ext cx="4913783" cy="30479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06405-C463-4E87-B4BC-1D01A510D675}">
      <dsp:nvSpPr>
        <dsp:cNvPr id="0" name=""/>
        <dsp:cNvSpPr/>
      </dsp:nvSpPr>
      <dsp:spPr>
        <a:xfrm>
          <a:off x="0" y="649234"/>
          <a:ext cx="6173409" cy="1082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were all new to php so it was not very easy to understand and produce in time.</a:t>
          </a:r>
        </a:p>
      </dsp:txBody>
      <dsp:txXfrm>
        <a:off x="52831" y="702065"/>
        <a:ext cx="6067747" cy="976588"/>
      </dsp:txXfrm>
    </dsp:sp>
    <dsp:sp modelId="{054F6DA8-CBC3-48FF-946C-09E7EE5386BC}">
      <dsp:nvSpPr>
        <dsp:cNvPr id="0" name=""/>
        <dsp:cNvSpPr/>
      </dsp:nvSpPr>
      <dsp:spPr>
        <a:xfrm>
          <a:off x="0" y="1803484"/>
          <a:ext cx="6173409" cy="1082250"/>
        </a:xfrm>
        <a:prstGeom prst="roundRect">
          <a:avLst/>
        </a:prstGeom>
        <a:solidFill>
          <a:schemeClr val="accent2">
            <a:hueOff val="-133315"/>
            <a:satOff val="-16128"/>
            <a:lumOff val="-77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Personal life</a:t>
          </a:r>
        </a:p>
      </dsp:txBody>
      <dsp:txXfrm>
        <a:off x="52831" y="1856315"/>
        <a:ext cx="6067747" cy="976588"/>
      </dsp:txXfrm>
    </dsp:sp>
    <dsp:sp modelId="{FFE0E19B-2BA7-4943-80C9-5906019B641E}">
      <dsp:nvSpPr>
        <dsp:cNvPr id="0" name=""/>
        <dsp:cNvSpPr/>
      </dsp:nvSpPr>
      <dsp:spPr>
        <a:xfrm>
          <a:off x="0" y="2957734"/>
          <a:ext cx="6173409" cy="1082250"/>
        </a:xfrm>
        <a:prstGeom prst="roundRect">
          <a:avLst/>
        </a:prstGeom>
        <a:solidFill>
          <a:schemeClr val="accent2">
            <a:hueOff val="-266630"/>
            <a:satOff val="-32257"/>
            <a:lumOff val="-15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</a:t>
          </a:r>
        </a:p>
      </dsp:txBody>
      <dsp:txXfrm>
        <a:off x="52831" y="3010565"/>
        <a:ext cx="6067747" cy="976588"/>
      </dsp:txXfrm>
    </dsp:sp>
    <dsp:sp modelId="{C6160F47-B0C5-4CC6-90BF-2A55C8E78F35}">
      <dsp:nvSpPr>
        <dsp:cNvPr id="0" name=""/>
        <dsp:cNvSpPr/>
      </dsp:nvSpPr>
      <dsp:spPr>
        <a:xfrm>
          <a:off x="0" y="4111984"/>
          <a:ext cx="6173409" cy="1082250"/>
        </a:xfrm>
        <a:prstGeom prst="roundRect">
          <a:avLst/>
        </a:prstGeom>
        <a:solidFill>
          <a:schemeClr val="accent2">
            <a:hueOff val="-399945"/>
            <a:satOff val="-48385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Scope of functionality ( Just Temple)</a:t>
          </a:r>
        </a:p>
      </dsp:txBody>
      <dsp:txXfrm>
        <a:off x="52831" y="4164815"/>
        <a:ext cx="6067747" cy="9765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B8DCA-4F3F-48CE-9C3D-5B44B93F5001}">
      <dsp:nvSpPr>
        <dsp:cNvPr id="0" name=""/>
        <dsp:cNvSpPr/>
      </dsp:nvSpPr>
      <dsp:spPr>
        <a:xfrm>
          <a:off x="291419" y="397829"/>
          <a:ext cx="1376732" cy="13767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12D5E-556B-469D-A19B-C545B3864E52}">
      <dsp:nvSpPr>
        <dsp:cNvPr id="0" name=""/>
        <dsp:cNvSpPr/>
      </dsp:nvSpPr>
      <dsp:spPr>
        <a:xfrm>
          <a:off x="580533" y="686943"/>
          <a:ext cx="798505" cy="7985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5A192-D45E-471B-8DFA-E477ACA0875F}">
      <dsp:nvSpPr>
        <dsp:cNvPr id="0" name=""/>
        <dsp:cNvSpPr/>
      </dsp:nvSpPr>
      <dsp:spPr>
        <a:xfrm>
          <a:off x="1963167" y="397829"/>
          <a:ext cx="3245156" cy="137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Proper team and time management  is a critical skill </a:t>
          </a:r>
        </a:p>
      </dsp:txBody>
      <dsp:txXfrm>
        <a:off x="1963167" y="397829"/>
        <a:ext cx="3245156" cy="1376732"/>
      </dsp:txXfrm>
    </dsp:sp>
    <dsp:sp modelId="{EA9FB3A6-6009-497F-8867-13BC43BA34CA}">
      <dsp:nvSpPr>
        <dsp:cNvPr id="0" name=""/>
        <dsp:cNvSpPr/>
      </dsp:nvSpPr>
      <dsp:spPr>
        <a:xfrm>
          <a:off x="5773766" y="397829"/>
          <a:ext cx="1376732" cy="13767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03F01-0264-49B4-9A37-673EBDFF43A0}">
      <dsp:nvSpPr>
        <dsp:cNvPr id="0" name=""/>
        <dsp:cNvSpPr/>
      </dsp:nvSpPr>
      <dsp:spPr>
        <a:xfrm>
          <a:off x="6062880" y="686943"/>
          <a:ext cx="798505" cy="7985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64FD6-F6A3-4D62-AC0F-41EC81F2FAB2}">
      <dsp:nvSpPr>
        <dsp:cNvPr id="0" name=""/>
        <dsp:cNvSpPr/>
      </dsp:nvSpPr>
      <dsp:spPr>
        <a:xfrm>
          <a:off x="7445513" y="397829"/>
          <a:ext cx="3245156" cy="137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Importance of handling html injections</a:t>
          </a:r>
        </a:p>
      </dsp:txBody>
      <dsp:txXfrm>
        <a:off x="7445513" y="397829"/>
        <a:ext cx="3245156" cy="1376732"/>
      </dsp:txXfrm>
    </dsp:sp>
    <dsp:sp modelId="{DEEAE90F-CB05-4045-BFFD-E9E1C53DA288}">
      <dsp:nvSpPr>
        <dsp:cNvPr id="0" name=""/>
        <dsp:cNvSpPr/>
      </dsp:nvSpPr>
      <dsp:spPr>
        <a:xfrm>
          <a:off x="291419" y="2501492"/>
          <a:ext cx="1376732" cy="137673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56D5F-F0D0-4BDE-A7CC-3DD0009350F6}">
      <dsp:nvSpPr>
        <dsp:cNvPr id="0" name=""/>
        <dsp:cNvSpPr/>
      </dsp:nvSpPr>
      <dsp:spPr>
        <a:xfrm>
          <a:off x="580533" y="2790606"/>
          <a:ext cx="798505" cy="7985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D79FE-2A83-484D-8AD3-AF99257E6A8F}">
      <dsp:nvSpPr>
        <dsp:cNvPr id="0" name=""/>
        <dsp:cNvSpPr/>
      </dsp:nvSpPr>
      <dsp:spPr>
        <a:xfrm>
          <a:off x="1963167" y="2501492"/>
          <a:ext cx="3245156" cy="137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Avoiding patched up libraries that could do the short-term job</a:t>
          </a:r>
        </a:p>
      </dsp:txBody>
      <dsp:txXfrm>
        <a:off x="1963167" y="2501492"/>
        <a:ext cx="3245156" cy="1376732"/>
      </dsp:txXfrm>
    </dsp:sp>
    <dsp:sp modelId="{0FC10931-DA40-48FD-A27F-90B6473593AA}">
      <dsp:nvSpPr>
        <dsp:cNvPr id="0" name=""/>
        <dsp:cNvSpPr/>
      </dsp:nvSpPr>
      <dsp:spPr>
        <a:xfrm>
          <a:off x="5773766" y="2501492"/>
          <a:ext cx="1376732" cy="13767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9B82D-BDBC-48A5-BA51-99B58AFAA186}">
      <dsp:nvSpPr>
        <dsp:cNvPr id="0" name=""/>
        <dsp:cNvSpPr/>
      </dsp:nvSpPr>
      <dsp:spPr>
        <a:xfrm>
          <a:off x="6062880" y="2790606"/>
          <a:ext cx="798505" cy="7985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0E197-C364-4217-8EAF-0A1D069E921A}">
      <dsp:nvSpPr>
        <dsp:cNvPr id="0" name=""/>
        <dsp:cNvSpPr/>
      </dsp:nvSpPr>
      <dsp:spPr>
        <a:xfrm>
          <a:off x="7445513" y="2501492"/>
          <a:ext cx="3245156" cy="1376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Functionality before beauty</a:t>
          </a:r>
        </a:p>
      </dsp:txBody>
      <dsp:txXfrm>
        <a:off x="7445513" y="2501492"/>
        <a:ext cx="3245156" cy="1376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9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0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3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2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5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9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96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2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4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1" r:id="rId6"/>
    <p:sldLayoutId id="2147483757" r:id="rId7"/>
    <p:sldLayoutId id="2147483758" r:id="rId8"/>
    <p:sldLayoutId id="2147483759" r:id="rId9"/>
    <p:sldLayoutId id="2147483760" r:id="rId10"/>
    <p:sldLayoutId id="214748376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HenryKay1/Student_Connect/tree/master/Final_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cis-linux2.temple.edu/~tul46491/3296/Final_Projec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0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9" name="Rectangle 24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7CA64A5-D90C-496D-A18F-C755852A1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4937" r="-1" b="1078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63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539733-6C65-4C48-89FA-FB2F4B463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T-Connect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6217F-F78F-4102-81B4-A4073DCD7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By Henry Kombem, Daniel Lee and Jared Edwin</a:t>
            </a:r>
          </a:p>
        </p:txBody>
      </p:sp>
      <p:grpSp>
        <p:nvGrpSpPr>
          <p:cNvPr id="60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177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BD8CCB-7E67-4D31-BCA5-46FA01B5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Take-aways</a:t>
            </a:r>
            <a:endParaRPr lang="en-US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3C1EC0-CF56-4898-8E9C-C308573346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893370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150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1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E2EC2-1225-43E7-9343-2D1F2326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 dirty="0"/>
              <a:t>Promo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1A00-A5C1-41A7-B63E-0C7A3B3E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516A0105-ABBD-4B5A-9784-61B90DDB1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6464" y="559813"/>
            <a:ext cx="5716862" cy="5716862"/>
          </a:xfrm>
          <a:prstGeom prst="rect">
            <a:avLst/>
          </a:prstGeom>
        </p:spPr>
      </p:pic>
      <p:grpSp>
        <p:nvGrpSpPr>
          <p:cNvPr id="68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9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0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6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414F-D4B2-41B4-B63C-D7C69869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 Video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0DFE652-011B-4929-A0F1-EA9F8546F0F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52882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1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E2EC2-1225-43E7-9343-2D1F2326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/>
              <a:t>Updated GitHub </a:t>
            </a:r>
            <a:r>
              <a:rPr lang="en-US" dirty="0"/>
              <a:t>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1A00-A5C1-41A7-B63E-0C7A3B3E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1200" dirty="0" err="1">
                <a:hlinkClick r:id="rId2"/>
              </a:rPr>
              <a:t>Student_Connect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Final_Project</a:t>
            </a:r>
            <a:r>
              <a:rPr lang="en-US" sz="1200" dirty="0">
                <a:hlinkClick r:id="rId2"/>
              </a:rPr>
              <a:t> at master · HenryKay1/</a:t>
            </a:r>
            <a:r>
              <a:rPr lang="en-US" sz="1200" dirty="0" err="1">
                <a:hlinkClick r:id="rId2"/>
              </a:rPr>
              <a:t>Student_Connect</a:t>
            </a:r>
            <a:r>
              <a:rPr lang="en-US" sz="1200" dirty="0">
                <a:hlinkClick r:id="rId2"/>
              </a:rPr>
              <a:t> (github.com)</a:t>
            </a:r>
            <a:endParaRPr lang="en-US" sz="1800" dirty="0"/>
          </a:p>
        </p:txBody>
      </p:sp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516A0105-ABBD-4B5A-9784-61B90DDB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8067" y="567942"/>
            <a:ext cx="5716862" cy="5716862"/>
          </a:xfrm>
          <a:prstGeom prst="rect">
            <a:avLst/>
          </a:prstGeom>
        </p:spPr>
      </p:pic>
      <p:grpSp>
        <p:nvGrpSpPr>
          <p:cNvPr id="68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9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0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421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1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AE2EC2-1225-43E7-9343-2D1F2326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/>
              <a:t>Demo 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1A00-A5C1-41A7-B63E-0C7A3B3E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Final Project</a:t>
            </a:r>
            <a:endParaRPr lang="en-US" sz="1600" dirty="0"/>
          </a:p>
        </p:txBody>
      </p:sp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516A0105-ABBD-4B5A-9784-61B90DDB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8067" y="567942"/>
            <a:ext cx="5716862" cy="5716862"/>
          </a:xfrm>
          <a:prstGeom prst="rect">
            <a:avLst/>
          </a:prstGeom>
        </p:spPr>
      </p:pic>
      <p:grpSp>
        <p:nvGrpSpPr>
          <p:cNvPr id="68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9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0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54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9F8A10-32FF-409B-8B90-F41F6661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/>
              <a:t>Tools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0DC410-E428-4D00-84C7-6378AC95B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051368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78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B6D5E-DF75-4FD8-9165-EDF517DB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/>
              <a:t>Purpose</a:t>
            </a:r>
          </a:p>
        </p:txBody>
      </p:sp>
      <p:grpSp>
        <p:nvGrpSpPr>
          <p:cNvPr id="79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80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FA8234-03CB-40C2-B8EF-4F93095BD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15041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462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F207EB-C88B-4437-868A-231BB895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dirty="0"/>
              <a:t>Roles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CFBD17-0BA6-45ED-9C64-0B67850C5C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073165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2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66EE42-1C7B-42EE-90BB-FC6BF5F4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 anchor="b">
            <a:normAutofit/>
          </a:bodyPr>
          <a:lstStyle/>
          <a:p>
            <a:r>
              <a:rPr lang="en-US" dirty="0"/>
              <a:t>Features A</a:t>
            </a:r>
          </a:p>
        </p:txBody>
      </p: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B06CC-8284-4D0A-9EAE-7AD8A737E2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9430824"/>
              </p:ext>
            </p:extLst>
          </p:nvPr>
        </p:nvGraphicFramePr>
        <p:xfrm>
          <a:off x="838200" y="1982167"/>
          <a:ext cx="10515600" cy="419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2063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66EE42-1C7B-42EE-90BB-FC6BF5F4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 anchor="b">
            <a:normAutofit/>
          </a:bodyPr>
          <a:lstStyle/>
          <a:p>
            <a:r>
              <a:rPr lang="en-US" dirty="0"/>
              <a:t>Features B</a:t>
            </a:r>
          </a:p>
        </p:txBody>
      </p: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B06CC-8284-4D0A-9EAE-7AD8A737E2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568029"/>
              </p:ext>
            </p:extLst>
          </p:nvPr>
        </p:nvGraphicFramePr>
        <p:xfrm>
          <a:off x="838200" y="1982167"/>
          <a:ext cx="10515600" cy="419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379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66EE42-1C7B-42EE-90BB-FC6BF5F4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 anchor="b">
            <a:normAutofit/>
          </a:bodyPr>
          <a:lstStyle/>
          <a:p>
            <a:r>
              <a:rPr lang="en-US" dirty="0"/>
              <a:t>Features C</a:t>
            </a:r>
          </a:p>
        </p:txBody>
      </p: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DB06CC-8284-4D0A-9EAE-7AD8A737E2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6596836"/>
              </p:ext>
            </p:extLst>
          </p:nvPr>
        </p:nvGraphicFramePr>
        <p:xfrm>
          <a:off x="838200" y="1982167"/>
          <a:ext cx="10515600" cy="419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869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F18904-4B37-4A60-BD0B-9DF129E0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596C-C787-4169-8E0A-7BCBD34ED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Pros with co-operation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The specific audience and answers  produced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Less work for teachers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No expert help for the most part. Some student usually get it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Social Statue ( subtle but present)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Act of kindness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Cons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Student Immaturity</a:t>
            </a:r>
          </a:p>
          <a:p>
            <a:pPr lvl="1">
              <a:lnSpc>
                <a:spcPct val="100000"/>
              </a:lnSpc>
            </a:pPr>
            <a:r>
              <a:rPr lang="en-US" sz="1800" dirty="0" err="1"/>
              <a:t>Costful</a:t>
            </a:r>
            <a:r>
              <a:rPr lang="en-US" sz="1800" dirty="0"/>
              <a:t>  Maintenance</a:t>
            </a:r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 marL="457200" lvl="1" indent="0">
              <a:lnSpc>
                <a:spcPct val="100000"/>
              </a:lnSpc>
              <a:buNone/>
            </a:pPr>
            <a:endParaRPr lang="en-US" sz="1800" dirty="0"/>
          </a:p>
          <a:p>
            <a:pPr marL="457200" lvl="1" indent="0">
              <a:lnSpc>
                <a:spcPct val="100000"/>
              </a:lnSpc>
              <a:buNone/>
            </a:pPr>
            <a:endParaRPr lang="en-US" sz="1800" dirty="0"/>
          </a:p>
          <a:p>
            <a:pPr marL="457200" lvl="1" indent="0">
              <a:lnSpc>
                <a:spcPct val="100000"/>
              </a:lnSpc>
              <a:buNone/>
            </a:pPr>
            <a:endParaRPr lang="en-US" sz="18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3C7861-9F7A-46C7-B003-267722700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94" r="2379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65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5DD27C-932D-4061-945F-D503FDB7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dirty="0"/>
              <a:t>Constraints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6DA658-FDD5-4B8F-899F-DE6C16626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548412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74141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339</Words>
  <Application>Microsoft Office PowerPoint</Application>
  <PresentationFormat>Widescreen</PresentationFormat>
  <Paragraphs>71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AvenirNext LT Pro Medium</vt:lpstr>
      <vt:lpstr>Rockwell</vt:lpstr>
      <vt:lpstr>Segoe UI</vt:lpstr>
      <vt:lpstr>Segoe UI Semilight</vt:lpstr>
      <vt:lpstr>ExploreVTI</vt:lpstr>
      <vt:lpstr>T-Connect</vt:lpstr>
      <vt:lpstr>Tools</vt:lpstr>
      <vt:lpstr>Purpose</vt:lpstr>
      <vt:lpstr>Roles</vt:lpstr>
      <vt:lpstr>Features A</vt:lpstr>
      <vt:lpstr>Features B</vt:lpstr>
      <vt:lpstr>Features C</vt:lpstr>
      <vt:lpstr>Pros and Cons</vt:lpstr>
      <vt:lpstr>Constraints</vt:lpstr>
      <vt:lpstr>Take-aways</vt:lpstr>
      <vt:lpstr>Promo Video</vt:lpstr>
      <vt:lpstr>Promo Video</vt:lpstr>
      <vt:lpstr>Updated GitHub Repo</vt:lpstr>
      <vt:lpstr>Demo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T-Connect</dc:title>
  <dc:creator>henry</dc:creator>
  <cp:lastModifiedBy>henry</cp:lastModifiedBy>
  <cp:revision>1</cp:revision>
  <dcterms:created xsi:type="dcterms:W3CDTF">2020-12-17T12:23:04Z</dcterms:created>
  <dcterms:modified xsi:type="dcterms:W3CDTF">2020-12-18T04:52:55Z</dcterms:modified>
</cp:coreProperties>
</file>